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7"/>
  </p:notesMasterIdLst>
  <p:handoutMasterIdLst>
    <p:handoutMasterId r:id="rId68"/>
  </p:handoutMasterIdLst>
  <p:sldIdLst>
    <p:sldId id="258" r:id="rId5"/>
    <p:sldId id="283" r:id="rId6"/>
    <p:sldId id="278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7" r:id="rId18"/>
    <p:sldId id="308" r:id="rId19"/>
    <p:sldId id="298" r:id="rId20"/>
    <p:sldId id="299" r:id="rId21"/>
    <p:sldId id="300" r:id="rId22"/>
    <p:sldId id="301" r:id="rId23"/>
    <p:sldId id="303" r:id="rId24"/>
    <p:sldId id="304" r:id="rId25"/>
    <p:sldId id="305" r:id="rId26"/>
    <p:sldId id="306" r:id="rId27"/>
    <p:sldId id="307" r:id="rId28"/>
    <p:sldId id="296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1" r:id="rId40"/>
    <p:sldId id="325" r:id="rId41"/>
    <p:sldId id="331" r:id="rId42"/>
    <p:sldId id="332" r:id="rId43"/>
    <p:sldId id="333" r:id="rId44"/>
    <p:sldId id="334" r:id="rId45"/>
    <p:sldId id="335" r:id="rId46"/>
    <p:sldId id="340" r:id="rId47"/>
    <p:sldId id="342" r:id="rId48"/>
    <p:sldId id="343" r:id="rId49"/>
    <p:sldId id="344" r:id="rId50"/>
    <p:sldId id="345" r:id="rId51"/>
    <p:sldId id="348" r:id="rId52"/>
    <p:sldId id="349" r:id="rId53"/>
    <p:sldId id="350" r:id="rId54"/>
    <p:sldId id="351" r:id="rId55"/>
    <p:sldId id="346" r:id="rId56"/>
    <p:sldId id="347" r:id="rId57"/>
    <p:sldId id="352" r:id="rId58"/>
    <p:sldId id="354" r:id="rId59"/>
    <p:sldId id="353" r:id="rId60"/>
    <p:sldId id="356" r:id="rId61"/>
    <p:sldId id="357" r:id="rId62"/>
    <p:sldId id="358" r:id="rId63"/>
    <p:sldId id="359" r:id="rId64"/>
    <p:sldId id="360" r:id="rId65"/>
    <p:sldId id="274" r:id="rId6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224" userDrawn="1">
          <p15:clr>
            <a:srgbClr val="A4A3A4"/>
          </p15:clr>
        </p15:guide>
        <p15:guide id="5" orient="horz" pos="408" userDrawn="1">
          <p15:clr>
            <a:srgbClr val="A4A3A4"/>
          </p15:clr>
        </p15:guide>
        <p15:guide id="6" orient="horz" pos="13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8" autoAdjust="0"/>
    <p:restoredTop sz="88355" autoAdjust="0"/>
  </p:normalViewPr>
  <p:slideViewPr>
    <p:cSldViewPr snapToGrid="0" showGuides="1">
      <p:cViewPr varScale="1">
        <p:scale>
          <a:sx n="82" d="100"/>
          <a:sy n="82" d="100"/>
        </p:scale>
        <p:origin x="629" y="72"/>
      </p:cViewPr>
      <p:guideLst>
        <p:guide orient="horz" pos="2184"/>
        <p:guide pos="456"/>
        <p:guide pos="3840"/>
        <p:guide pos="7224"/>
        <p:guide orient="horz" pos="408"/>
        <p:guide orient="horz" pos="1392"/>
      </p:guideLst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109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5127BB8-36A9-6BFA-7007-D84F312706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ko-KR" sz="1200"/>
            </a:lvl1pPr>
          </a:lstStyle>
          <a:p>
            <a:pPr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5923C2-8767-F856-585C-DC1948C11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ko-KR" sz="1200"/>
            </a:lvl1pPr>
          </a:lstStyle>
          <a:p>
            <a:pPr rtl="0"/>
            <a:fld id="{30FA5BF6-4F13-4D1F-86DC-CF2E64BDAF8E}" type="datetime1">
              <a:rPr lang="ko-KR" altLang="en-US" smtClean="0">
                <a:latin typeface="맑은 고딕" panose="020B0503020000020004" pitchFamily="50" charset="-127"/>
              </a:rPr>
              <a:t>2024-02-27</a:t>
            </a:fld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68407F-B311-7FF6-2ACB-3FAF0BF3AB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ko-KR" sz="1200"/>
            </a:lvl1pPr>
          </a:lstStyle>
          <a:p>
            <a:pPr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B6A444-69DF-AE10-DCD7-A23AEE20CA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ko-KR" sz="1200"/>
            </a:lvl1pPr>
          </a:lstStyle>
          <a:p>
            <a:pPr rtl="0"/>
            <a:fld id="{B3BF5047-6CED-44CC-A86C-D48A653D0A7A}" type="slidenum">
              <a:rPr lang="ko-KR" smtClean="0">
                <a:latin typeface="맑은 고딕" panose="020B0503020000020004" pitchFamily="50" charset="-127"/>
              </a:rPr>
              <a:t>‹#›</a:t>
            </a:fld>
            <a:endParaRPr lang="ko-KR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3914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ko-KR" sz="1200">
                <a:latin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ko-KR" sz="1200">
                <a:latin typeface="맑은 고딕" panose="020B0503020000020004" pitchFamily="50" charset="-127"/>
              </a:defRPr>
            </a:lvl1pPr>
          </a:lstStyle>
          <a:p>
            <a:fld id="{B0779C89-4FE7-405C-9933-C2C12267D876}" type="datetime1">
              <a:rPr lang="ko-KR" altLang="en-US" smtClean="0"/>
              <a:t>2024-02-27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ko-KR"/>
            </a:def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  <a:p>
            <a:pPr lvl="1" rtl="0"/>
            <a:r>
              <a:rPr lang="ko-KR" dirty="0"/>
              <a:t>둘째 수준</a:t>
            </a:r>
          </a:p>
          <a:p>
            <a:pPr lvl="2" rtl="0"/>
            <a:r>
              <a:rPr lang="ko-KR" dirty="0"/>
              <a:t>셋째 수준</a:t>
            </a:r>
          </a:p>
          <a:p>
            <a:pPr lvl="3" rtl="0"/>
            <a:r>
              <a:rPr lang="ko-KR" dirty="0"/>
              <a:t>넷째 수준</a:t>
            </a:r>
          </a:p>
          <a:p>
            <a:pPr lvl="4" rtl="0"/>
            <a:r>
              <a:rPr lang="ko-KR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ko-KR" sz="1200">
                <a:latin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ko-KR" sz="1200">
                <a:latin typeface="맑은 고딕" panose="020B0503020000020004" pitchFamily="50" charset="-127"/>
              </a:defRPr>
            </a:lvl1pPr>
          </a:lstStyle>
          <a:p>
            <a:fld id="{339D21CC-DD94-204E-93C8-E1AAF3084C8D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5100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ko-KR"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>
      <a:defRPr sz="1200" baseline="0">
        <a:ea typeface="맑은 고딕" panose="020B0503020000020004" pitchFamily="50" charset="-127"/>
      </a:defRPr>
    </a:lvl2pPr>
    <a:lvl3pPr marL="914400" algn="l">
      <a:defRPr sz="1200" baseline="0">
        <a:ea typeface="맑은 고딕" panose="020B0503020000020004" pitchFamily="50" charset="-127"/>
      </a:defRPr>
    </a:lvl3pPr>
    <a:lvl4pPr marL="1371600" algn="l">
      <a:defRPr sz="1200" baseline="0">
        <a:ea typeface="맑은 고딕" panose="020B0503020000020004" pitchFamily="50" charset="-127"/>
      </a:defRPr>
    </a:lvl4pPr>
    <a:lvl5pPr marL="1828800" algn="l">
      <a:defRPr sz="1200" baseline="0">
        <a:ea typeface="맑은 고딕" panose="020B0503020000020004" pitchFamily="50" charset="-127"/>
      </a:defRPr>
    </a:lvl5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sz="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ko-KR" smtClean="0"/>
              <a:t>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83304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8CC30-96CC-E2C7-1AD9-89DCEEA1A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9A1126-F4CD-9DD3-097F-534C22546C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FECD98-8E80-E7B9-E56D-DDC4654B0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76DFE6-D56C-44B2-2AB6-C5007A7FF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10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248226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019D9-FA22-2329-AA43-142AA282A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6CBEDE-6299-937C-408E-9A1BB95B3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7AF2C7-6D16-8BD0-3D54-36889D187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798551-0793-3D3A-F828-AC943FACC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11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995089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CBCC3-04F2-D69E-CBC5-B60ED1EAD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C6DD42-79F8-B9B6-5495-FA2BA3FF8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D26A41-84C5-129F-216A-1CB67961F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E81326-A673-52C0-957A-2C1BFB2D75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12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76398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EA68B-2DCD-DE2F-B5A5-5BFA45FB2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5552CE-1728-F0BD-D0C5-17C067240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C24509-C3C2-2BD0-F24A-27C4ED5DB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7819A-8480-138F-81C9-229B8C72C4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13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671583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ADCF6-D784-8284-C4E8-5869CC242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0FDF06-7B85-D39C-42D6-5A46AB771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B20747-E649-A110-2FB8-0514638E5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1FA0A3-C661-A746-4B7E-B6B8A809B0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14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051649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ACE67-F93F-D981-79AE-4DD9F77B2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EF2DC6-77CE-D721-4E27-EDD380AFA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16438D-085D-A156-12F7-F4CD820DA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B38312-B479-E124-1D30-B2BB37E102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15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855814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1DA94-0101-72F8-2DEC-09F7CF399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C78696-B0F7-ABA1-F4EA-3DC7F6AFB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B290F8-7789-536F-7A47-FB8E2EA3D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6E3AD8-D15C-4896-E226-38BBFD2A6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16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56498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B9ECD-F7EF-BB63-63E4-26CAE8D29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81673C-B6CD-000F-A3AF-87CA23869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640837-104C-5F99-643D-B6307143C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ADC6BF-CAE6-74CE-E56B-0277863DCB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17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116906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0AB94-CC55-CA91-B582-B314D9E17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F11B14-F00A-6C95-0494-C98A66500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7872C7-7100-C7FD-8436-FF7FAAEA1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257DEF-4DAD-3A8E-AB9C-2656CE1E9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18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257572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C6BE0-F411-6CDA-BA1E-7A39821C7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0557CC-8706-9556-0A36-E0BC45A9D3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46FCFB-9B92-7675-0325-DD3EB4916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0E130D-D90C-7CBD-425C-92D840486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19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5013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ko-KR" smtClean="0"/>
              <a:t>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41593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40C85-D0DF-F3EE-6B73-04EF88EAA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F8196D-70D9-4827-4E58-5B6A12C7F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DFF561-4DA0-C47F-B322-B28809217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B248A-5552-8A16-4C99-B026BB0855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20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544499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04396-D86D-A372-4C15-E83CC3507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435695-2CA5-F170-2E35-5406B5838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A1A4F8-95BB-5BD8-A7C2-BD24BF20F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9FDE85-1EFF-EE1A-B982-F78C804467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21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132570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3FD29-B614-5BEE-EE91-C32BA8E51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F564E2-B5BC-CADF-E825-4AE6E27F8E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E92B8E-C4CB-DC3B-09E3-62FB1EF6C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4601FE-106D-7070-F974-90BAF934E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22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107650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6B7DE-7289-6CFF-8B2E-4177AA092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313417-B32A-2C67-85E4-0B528D4FA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83B746-C69D-5A65-EDD0-51797B414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FA94A8-0D6D-E164-E47F-6B673D8C6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23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358247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F9FD4-1598-967E-6B3C-9A0B8FA88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159EE8-5782-DBA5-1219-7BBC55720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D65D99-B306-1B9C-36FE-D3371E06F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C8CD72-9CB5-C88E-29F5-0DA42A459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24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8863697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CC005-F19B-16A1-AA8F-DFBFC464F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EFF017-EE9F-C6D8-6FF6-FB6539E7CC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E5555B-7503-AF7B-0822-AF428FE10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88C971-FCAB-4811-020A-723E33825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25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081024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D4AB6-BEC8-D11E-6F43-FAAC2B90B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75FC6B-B1EA-B683-2675-550AE7ABD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AFA4D8-B2BC-8B76-3DD1-49A4C05CB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8AFDD-3726-30A6-AA78-9DF95A3DC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26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56750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6EF37-276E-C014-732A-CDA65B843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368EC5-2C58-CCC7-588E-AA1868BBF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96AA7-F85F-C7A7-1333-4BDAA5549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AE8E35-DDAB-9FA1-1686-02CEA87531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27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713600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6E58A-54FE-9746-CFB1-F7C497E9C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D3DADD-BA63-DB8B-1CC0-A9288717A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623081-13C5-209F-50B5-E3C0DAEAC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853301-0452-4157-52AC-73FC4FACE6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28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343101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7CD03-B0DB-F732-6392-964A97DB0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5BF655-A72B-F675-7206-B900028DCE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CF0173-F161-341C-F8B8-9253E8383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4D1A6B-451D-66F9-B72C-3A383D389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29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62599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ko-KR" smtClean="0"/>
              <a:t>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376840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C1D8F-07C4-F73A-4C7D-16377E385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F9EC37-F828-2904-E8E9-A3DF53D97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E72C3C-30A0-DAF0-3CAF-434E8CDEE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039B1C-F901-EB09-5B9E-1CDBA4881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30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125136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83179-E2F9-3C0B-377C-5D67C9A16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6D3389-84E3-AA76-FAAD-900B293DE3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5C82BC-3D0A-EE27-6E61-A4F2080D4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103DC5-9482-8ABF-8538-064351D1B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31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149245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5CAA9-1141-18C5-EE78-1D0851874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FBF001-E4B0-D15C-8D28-34CFA0073B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83A6C6-5C55-4D3C-63C0-8656B2BA0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3DE86C-F9C7-00EF-A1FE-B79E3CDCA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32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4641440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DA198-F6B5-CC38-E973-06001E9CC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BCDA5E-E039-A053-A177-BDB82E60C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581347-A4A7-6FFA-ED0F-C3EB8CF98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6F90C-8801-2C2F-CCD1-8ED5899E1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33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1738150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87DD6-C21B-A15B-EA1E-068078FF4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0C058D-968C-55AC-EF90-B9CDC6E1A5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842D9F-E4B0-2EDD-9A82-9B345FD9A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CBA31B-1646-DE3F-EAD8-1C8A5E7CD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34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691142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7BB1F-5574-622B-BA2A-F5462FB14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C42A0D-B7C1-1618-C808-E0D917E4A2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25A26C-D43B-2770-0BE6-795029213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771CF9-8739-1325-95AD-8381289C4D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35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0318599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81429-06E8-6353-A56C-93E6FEE79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1C97E4-9F30-0F6B-A609-328F08E162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19E79B-839D-E801-FE2B-713C1FDC3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A25945-9712-88E6-D51C-EC87078214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36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094773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14524-64C9-9361-8E6C-3A0614EAA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D0F27B-07BE-9AEA-6F57-987075DBA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0E7C4B-132B-2710-35FD-5BF11A8653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49768F-8D8D-9DAE-B430-92571F99C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37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4940814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67432-C921-D76D-8808-BBB5055DE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FBF193-DD0C-A304-EE3A-AD63E27DF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863A66-4A06-89C4-BA2F-6B334E0A0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3FB171-22DA-98E1-F1EF-820BC88E82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38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4928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C6DB8-BDE9-59AD-B672-F6A0F7C24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B9A209-E223-EB3E-321D-61651AD2A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2F19F8-40B3-26E6-E4BC-2809C8358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3F1E07-0C6F-A03F-BDAC-D8AF20EDD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39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257169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E74F9-6CE4-9335-FE86-992F0EB18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817822-9BA0-8037-D44B-457DD61976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240B45-A310-E4E0-8A23-58FFB974E5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DEAF77-E291-AC64-D0CA-ECF629766A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3191512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2EEDD-A560-8CB1-0116-41F26AD8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B192F0-E331-4A9A-5709-4726016CA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211ED3-6443-97CA-DB20-D5BA5EE82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53D163-5880-F71E-2052-1EC70C3609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40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8576173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20BC8-EE5A-4C04-8F49-DF694FDED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1226E9-D154-B863-DB0C-0BECEEB4E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771A99-8FA3-4C5F-0BDB-BE7B0BCDB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776C38-DFAE-E48B-4074-5BF1ED952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41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5629614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B350F-760B-E241-BCEE-DEA58014D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1E952A-92EC-E654-FD92-FEC9284583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4ED987-C6E1-5E3F-C9C5-157413E50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925E9-BE90-53DC-DA48-695BE9767C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42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8934990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AD2C3-5D94-6539-A25E-EB2F874E4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12811A-C450-193C-DFE7-F26A3555F7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778398-2B70-AFF5-B4E2-6654402C8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4234A3-6754-EDBA-F711-1C8ACCDB03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43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907800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393AC-DFEE-FC29-F067-FFE188D04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8C3F20-ECF9-2900-53FE-B0AB32157A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7A3BAC-10B1-8233-C624-B0F510C66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8A556-F3CC-930A-91C6-D5F91FD58A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44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0036844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25410-3B8B-D49D-0EFD-78C59A39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403E69-EAF1-B456-3DEB-F12257E63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B64443-97F9-7BE1-9E29-6CCD2F676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EE6139-834A-DF53-E19B-7E5C81F52A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45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6658861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63710-C723-656B-83E5-68A126847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D43D62-B59D-073D-9860-266D93EBEF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875961-DBEF-31C8-7C64-8CBECD0B7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7037E9-B1C8-BBD2-59B1-F41E7C94A9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46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7752635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23BF3-4875-6D0E-FA34-629B1D073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AA209E-76BA-7E9D-3E8F-82586B5CDC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7B7D20-1503-C6BE-F12F-335586517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D7F55A-5D59-3FAD-CFD0-A4EAEB86D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47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429763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D8E98-3ADA-6E34-33E5-D7C04032B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F67452-36EF-4FA0-93C3-7A00B5F74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C767D6-BE37-B80E-1C8A-89E24C213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F7AFB2-4FC7-5309-2FDB-F27B3B160A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48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5026164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59622-BB85-CFE5-1454-60402BAE0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A38F85-1AFD-F3C7-ECE4-D923693F2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0C99A9-B33B-E096-B53E-854C55B49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D28FBB-F7CA-098E-FCB2-3116536EB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49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811118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708A0-3110-E1E8-74B2-C59EAE00B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765CB3-C285-69AE-92EB-A2838940D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556DB1-AF0B-B00D-60CA-53F215568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E5618-9D0F-B82A-A546-E0D3F3C72A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2661113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BC68A-7678-6EF0-8912-CDF63734D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75924D-FCA6-2539-93CD-B36424BE0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32168E-5847-C1B6-1802-9DEDB9089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FF5C5B-94F3-7AC3-2BF9-1D256F482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50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717607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37330-4EBD-1826-A176-3A033288F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0BE083-96A2-E99C-E500-589FBAB7E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BB72C8-8DB4-1E35-CCDA-5010EF3FE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56EE94-5B73-FB11-41A9-973BFD76C7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51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9272127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90D8D-AFC2-DE5E-37DB-2187CE8DC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2A23C4-05C1-B9E9-9879-84FDA348B4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C3777E-5D6B-1E6E-14AC-C70705BED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8E3C47-559B-358C-B049-0A6017527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52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9165510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CE3A6-680D-3876-77A3-240EE29B4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82658C-90D4-0894-78E4-E48B6AD1A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848AAD-E677-30D8-3AA4-621961E6B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A256DD-6CCA-4502-CB1F-EE444A668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53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5079610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C1FB9-D729-6609-0DB5-FC9E008D9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836B0F-F8D9-BA37-2AE3-BCA64593D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52CFEF-F527-2DE4-D326-0C16CE39E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E2159E-9FA8-3287-55E1-91B323D91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54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7708974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F3D2B-AEA7-BD76-46E2-C33D7B43E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680349-20D8-486E-159D-511CB0F89F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8FEDD8-4611-749A-934C-766164373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2D8184-B3F7-91CA-0AA6-AFFA7BABEB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55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146294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2B491-1AE9-ECC6-AF45-A71E4F846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071EAD-5DF1-8D85-B220-A1C023C66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A245EA-917F-5234-2D83-34950AD72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0A561E-1FFA-52A3-B0B8-112D6E1E98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56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8971295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68A7E-E9E2-72E6-9C4C-2E3F1A895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2FB90F-3D04-7599-E6F9-EE467FAD7A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85ABD8-414B-498B-6822-7A548AA9B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F450FC-B202-9301-17CB-6023DE76D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57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1812713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A820B-9153-332D-66FC-1F40BFF43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D24A22-04C7-8727-2177-8CFAD224FD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DACDBF-8E14-0248-F4F4-7224BDB43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1A403B-AC93-D116-D73C-EB10AB219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58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995357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E3764-ACC6-B362-06C0-59586266B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5373D2-71BD-3DA3-FEF8-58CA006C3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D336ED-8210-9D9D-75B9-5745AB25E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F70ACF-FF25-37D9-31C7-1AEA39BC8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59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305280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8E8DE-8C93-26C6-8D0D-463DF5A98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642BCB-7D38-D184-AA5C-19D288B25B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3088E9-AE4F-71BE-D11D-E3AF976DC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6DB3C-258C-C7EE-EAB0-FB6E894C1D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6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4878634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C98A3-1FD5-ED6F-D8AF-BD32E0774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1D085C-04E5-8241-58E6-B37856F71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D1E277-A944-5F47-EC02-9F728EFC3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5C39E-EF51-D2B5-3490-FB3968FE80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60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5080754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28AC8-E1A0-229D-A3F6-6FADD87AB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049AB4-17EB-81BC-3F3F-7D712FD9D2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4B846A-0C29-789D-C7C3-14D196C2C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983495-0A73-6FC2-C23E-524F342A5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61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5979511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62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198687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B94CB-C789-5FCB-2965-0E26019AB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708A5C-593B-C58D-FAC4-A157BF031B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EF4F4-EA06-CFB6-9326-DD5AB46B1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834E5E-21A1-F326-830C-1216A66DD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7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726056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3105D-0073-9AAD-969B-1C63FA308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9CB975-2420-BA09-115B-B4E77AE21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F2014A-0191-D581-05FD-BC5736976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A1E9C6-8E22-2A9F-F580-C7509E1E55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8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225212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108DC-D332-987B-42FA-6573D9338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FDE41C-F26B-999B-D50E-C6D9D91623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F860D8-C253-7DAB-A4F5-50C11D4DF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B671F4-1081-6198-C4FA-59FD1C3C2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339D21CC-DD94-204E-93C8-E1AAF3084C8D}" type="slidenum">
              <a:rPr lang="en-US" altLang="ko-KR" smtClean="0"/>
              <a:t>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23197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2.svg"/><Relationship Id="rId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9.svg"/><Relationship Id="rId7" Type="http://schemas.openxmlformats.org/officeDocument/2006/relationships/image" Target="../media/image18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23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.svg"/><Relationship Id="rId10" Type="http://schemas.openxmlformats.org/officeDocument/2006/relationships/image" Target="../media/image30.png"/><Relationship Id="rId4" Type="http://schemas.openxmlformats.org/officeDocument/2006/relationships/image" Target="../media/image1.png"/><Relationship Id="rId9" Type="http://schemas.openxmlformats.org/officeDocument/2006/relationships/image" Target="../media/image2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1B4A24E8-C109-4F3A-CEE5-84689AA13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949" b="27959"/>
          <a:stretch>
            <a:fillRect/>
          </a:stretch>
        </p:blipFill>
        <p:spPr>
          <a:xfrm>
            <a:off x="9830598" y="1496755"/>
            <a:ext cx="2361462" cy="5361246"/>
          </a:xfrm>
          <a:custGeom>
            <a:avLst/>
            <a:gdLst>
              <a:gd name="connsiteX0" fmla="*/ 0 w 2361462"/>
              <a:gd name="connsiteY0" fmla="*/ 0 h 5361246"/>
              <a:gd name="connsiteX1" fmla="*/ 2361462 w 2361462"/>
              <a:gd name="connsiteY1" fmla="*/ 0 h 5361246"/>
              <a:gd name="connsiteX2" fmla="*/ 2361462 w 2361462"/>
              <a:gd name="connsiteY2" fmla="*/ 5361246 h 5361246"/>
              <a:gd name="connsiteX3" fmla="*/ 0 w 2361462"/>
              <a:gd name="connsiteY3" fmla="*/ 5361246 h 536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1462" h="5361246">
                <a:moveTo>
                  <a:pt x="0" y="0"/>
                </a:moveTo>
                <a:lnTo>
                  <a:pt x="2361462" y="0"/>
                </a:lnTo>
                <a:lnTo>
                  <a:pt x="2361462" y="5361246"/>
                </a:lnTo>
                <a:lnTo>
                  <a:pt x="0" y="5361246"/>
                </a:lnTo>
                <a:close/>
              </a:path>
            </a:pathLst>
          </a:cu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69497D1C-2169-2658-B8BB-0495216A4B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0421" b="19612"/>
          <a:stretch>
            <a:fillRect/>
          </a:stretch>
        </p:blipFill>
        <p:spPr>
          <a:xfrm>
            <a:off x="10352634" y="2036470"/>
            <a:ext cx="1839366" cy="4821530"/>
          </a:xfrm>
          <a:custGeom>
            <a:avLst/>
            <a:gdLst>
              <a:gd name="connsiteX0" fmla="*/ 0 w 1777810"/>
              <a:gd name="connsiteY0" fmla="*/ 0 h 4821530"/>
              <a:gd name="connsiteX1" fmla="*/ 1777810 w 1777810"/>
              <a:gd name="connsiteY1" fmla="*/ 0 h 4821530"/>
              <a:gd name="connsiteX2" fmla="*/ 1777810 w 1777810"/>
              <a:gd name="connsiteY2" fmla="*/ 4821530 h 4821530"/>
              <a:gd name="connsiteX3" fmla="*/ 0 w 1777810"/>
              <a:gd name="connsiteY3" fmla="*/ 4821530 h 482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7810" h="4821530">
                <a:moveTo>
                  <a:pt x="0" y="0"/>
                </a:moveTo>
                <a:lnTo>
                  <a:pt x="1777810" y="0"/>
                </a:lnTo>
                <a:lnTo>
                  <a:pt x="1777810" y="4821530"/>
                </a:lnTo>
                <a:lnTo>
                  <a:pt x="0" y="4821530"/>
                </a:lnTo>
                <a:close/>
              </a:path>
            </a:pathLst>
          </a:cu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CA85067D-406E-8FBD-CAD7-FC3FEDE410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4917240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CC84229-A616-7DBF-80DE-339B893E9C3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010" t="41466"/>
          <a:stretch>
            <a:fillRect/>
          </a:stretch>
        </p:blipFill>
        <p:spPr>
          <a:xfrm>
            <a:off x="2" y="2"/>
            <a:ext cx="3767431" cy="1009819"/>
          </a:xfrm>
          <a:custGeom>
            <a:avLst/>
            <a:gdLst>
              <a:gd name="connsiteX0" fmla="*/ 0 w 3767431"/>
              <a:gd name="connsiteY0" fmla="*/ 0 h 1009819"/>
              <a:gd name="connsiteX1" fmla="*/ 3767431 w 3767431"/>
              <a:gd name="connsiteY1" fmla="*/ 0 h 1009819"/>
              <a:gd name="connsiteX2" fmla="*/ 3767431 w 3767431"/>
              <a:gd name="connsiteY2" fmla="*/ 1009819 h 1009819"/>
              <a:gd name="connsiteX3" fmla="*/ 0 w 3767431"/>
              <a:gd name="connsiteY3" fmla="*/ 1009819 h 100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7431" h="1009819">
                <a:moveTo>
                  <a:pt x="0" y="0"/>
                </a:moveTo>
                <a:lnTo>
                  <a:pt x="3767431" y="0"/>
                </a:lnTo>
                <a:lnTo>
                  <a:pt x="3767431" y="1009819"/>
                </a:lnTo>
                <a:lnTo>
                  <a:pt x="0" y="1009819"/>
                </a:lnTo>
                <a:close/>
              </a:path>
            </a:pathLst>
          </a:cu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AFF238C4-81CD-3A8B-6CD4-36EC3C74A8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5590419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63E3A363-145F-206F-266C-B9E2B0FAB7DD}"/>
              </a:ext>
            </a:extLst>
          </p:cNvPr>
          <p:cNvSpPr/>
          <p:nvPr userDrawn="1"/>
        </p:nvSpPr>
        <p:spPr>
          <a:xfrm>
            <a:off x="9250598" y="471605"/>
            <a:ext cx="2157097" cy="2157097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DE02E05-595A-16CF-6266-62538DFC16D0}"/>
              </a:ext>
            </a:extLst>
          </p:cNvPr>
          <p:cNvSpPr/>
          <p:nvPr userDrawn="1"/>
        </p:nvSpPr>
        <p:spPr>
          <a:xfrm>
            <a:off x="7940285" y="4985135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D85649E-04BD-5186-BD79-8AA93DD3249B}"/>
              </a:ext>
            </a:extLst>
          </p:cNvPr>
          <p:cNvSpPr/>
          <p:nvPr userDrawn="1"/>
        </p:nvSpPr>
        <p:spPr>
          <a:xfrm>
            <a:off x="7940285" y="5679283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53DCF60-4DBD-60A8-147B-E448AF1810D5}"/>
              </a:ext>
            </a:extLst>
          </p:cNvPr>
          <p:cNvSpPr/>
          <p:nvPr userDrawn="1"/>
        </p:nvSpPr>
        <p:spPr>
          <a:xfrm>
            <a:off x="2930516" y="246834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9CAD9A-42EA-5081-7FB2-7E583DDE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4912" y="2359152"/>
            <a:ext cx="6528816" cy="1883664"/>
          </a:xfrm>
        </p:spPr>
        <p:txBody>
          <a:bodyPr rtlCol="0" anchor="t">
            <a:noAutofit/>
          </a:bodyPr>
          <a:lstStyle>
            <a:lvl1pPr algn="l">
              <a:defRPr lang="ko-KR" sz="59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B3C71F-CB44-ACA0-AF0E-CD2A4DA71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912" y="1947672"/>
            <a:ext cx="5943600" cy="411480"/>
          </a:xfrm>
        </p:spPr>
        <p:txBody>
          <a:bodyPr rtlCol="0"/>
          <a:lstStyle>
            <a:lvl1pPr marL="0" indent="0" algn="l">
              <a:buNone/>
              <a:defRPr lang="ko-KR" sz="2400"/>
            </a:lvl1pPr>
            <a:lvl2pPr marL="457200" indent="0" algn="ctr">
              <a:buNone/>
              <a:defRPr lang="ko-KR" sz="2000"/>
            </a:lvl2pPr>
            <a:lvl3pPr marL="914400" indent="0" algn="ctr">
              <a:buNone/>
              <a:defRPr lang="ko-KR" sz="1800"/>
            </a:lvl3pPr>
            <a:lvl4pPr marL="1371600" indent="0" algn="ctr">
              <a:buNone/>
              <a:defRPr lang="ko-KR" sz="1600"/>
            </a:lvl4pPr>
            <a:lvl5pPr marL="1828800" indent="0" algn="ctr">
              <a:buNone/>
              <a:defRPr lang="ko-KR" sz="1600"/>
            </a:lvl5pPr>
            <a:lvl6pPr marL="2286000" indent="0" algn="ctr">
              <a:buNone/>
              <a:defRPr lang="ko-KR" sz="1600"/>
            </a:lvl6pPr>
            <a:lvl7pPr marL="2743200" indent="0" algn="ctr">
              <a:buNone/>
              <a:defRPr lang="ko-KR" sz="1600"/>
            </a:lvl7pPr>
            <a:lvl8pPr marL="3200400" indent="0" algn="ctr">
              <a:buNone/>
              <a:defRPr lang="ko-KR" sz="1600"/>
            </a:lvl8pPr>
            <a:lvl9pPr marL="3657600" indent="0" algn="ctr">
              <a:buNone/>
              <a:defRPr lang="ko-KR"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/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0FD1BB09-A7ED-BA2F-D5C0-000FA9FC246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3498771">
            <a:off x="1238845" y="2129773"/>
            <a:ext cx="1501346" cy="15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5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732" y="1825625"/>
            <a:ext cx="8860536" cy="4351338"/>
          </a:xfrm>
        </p:spPr>
        <p:txBody>
          <a:bodyPr rtlCol="0"/>
          <a:lstStyle>
            <a:defPPr>
              <a:defRPr lang="ko-KR"/>
            </a:def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06D563D3-0A67-7027-7E6A-4A1CC1EFC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0253299D-623D-C544-F0BB-1CFBDADB60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4DFB546-9FE5-4620-5D33-4097901B71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72827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9">
            <a:extLst>
              <a:ext uri="{FF2B5EF4-FFF2-40B4-BE49-F238E27FC236}">
                <a16:creationId xmlns:a16="http://schemas.microsoft.com/office/drawing/2014/main" id="{CEF658BC-1431-0DE4-1239-31743042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4763BC-4E08-292A-DD60-96BE96D0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960985-1AA1-7560-41A6-84310DD64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ko-KR"/>
            </a:def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0E0AF6-58A8-48DB-1F46-476F080F6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ko-KR"/>
            </a:def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EC9D58-970F-C9CA-292B-CD8C17FC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52D850-95FE-4444-3630-18B4E2855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48119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68D4647-BE09-FD84-9BD2-6303C6683A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55064" y="2926080"/>
            <a:ext cx="1801368" cy="502920"/>
          </a:xfrm>
          <a:solidFill>
            <a:schemeClr val="accent1"/>
          </a:solidFill>
        </p:spPr>
        <p:txBody>
          <a:bodyPr rtlCol="0">
            <a:noAutofit/>
          </a:bodyPr>
          <a:lstStyle>
            <a:lvl1pPr marL="0" indent="0">
              <a:buNone/>
              <a:defRPr lang="ko-KR" sz="1200">
                <a:noFill/>
              </a:defRPr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3" name="텍스트 개체 틀 31">
            <a:extLst>
              <a:ext uri="{FF2B5EF4-FFF2-40B4-BE49-F238E27FC236}">
                <a16:creationId xmlns:a16="http://schemas.microsoft.com/office/drawing/2014/main" id="{AB9EB1AC-FF5A-36FF-E4EC-C3F6EDF04B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95928" y="2926080"/>
            <a:ext cx="1801368" cy="502920"/>
          </a:xfrm>
          <a:solidFill>
            <a:schemeClr val="accent2"/>
          </a:solidFill>
        </p:spPr>
        <p:txBody>
          <a:bodyPr rtlCol="0">
            <a:noAutofit/>
          </a:bodyPr>
          <a:lstStyle>
            <a:lvl1pPr marL="0" indent="0">
              <a:buNone/>
              <a:defRPr lang="ko-KR" sz="1200">
                <a:noFill/>
              </a:defRPr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4" name="텍스트 개체 틀 31">
            <a:extLst>
              <a:ext uri="{FF2B5EF4-FFF2-40B4-BE49-F238E27FC236}">
                <a16:creationId xmlns:a16="http://schemas.microsoft.com/office/drawing/2014/main" id="{919FA078-A6CC-4C6E-BB4E-70AA4ECA80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45936" y="2926080"/>
            <a:ext cx="1801368" cy="502920"/>
          </a:xfrm>
          <a:solidFill>
            <a:schemeClr val="accent4"/>
          </a:solidFill>
        </p:spPr>
        <p:txBody>
          <a:bodyPr rtlCol="0">
            <a:noAutofit/>
          </a:bodyPr>
          <a:lstStyle>
            <a:lvl1pPr marL="0" indent="0">
              <a:buNone/>
              <a:defRPr lang="ko-KR" sz="1200">
                <a:noFill/>
              </a:defRPr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5" name="텍스트 개체 틀 31">
            <a:extLst>
              <a:ext uri="{FF2B5EF4-FFF2-40B4-BE49-F238E27FC236}">
                <a16:creationId xmlns:a16="http://schemas.microsoft.com/office/drawing/2014/main" id="{B0730A45-AC46-DF6D-F56B-76A8149091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95944" y="2926080"/>
            <a:ext cx="1987296" cy="502920"/>
          </a:xfrm>
          <a:solidFill>
            <a:schemeClr val="accent3"/>
          </a:solidFill>
        </p:spPr>
        <p:txBody>
          <a:bodyPr rtlCol="0">
            <a:noAutofit/>
          </a:bodyPr>
          <a:lstStyle>
            <a:lvl1pPr marL="0" indent="0">
              <a:buNone/>
              <a:defRPr lang="ko-KR" sz="1200">
                <a:noFill/>
              </a:defRPr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936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4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/>
              <a:t>마스터 텍스트 스타일을 편집하려면 클릭하세요.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054096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4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/>
              <a:t>마스터 텍스트 스타일을 편집하려면 클릭하세요.</a:t>
            </a: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F862698-31B6-3C3C-7B04-A5AB06659947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72237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ko-KR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/>
              <a:t>MMM</a:t>
            </a:r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12F0E6AE-7B40-CC7A-BAB7-B5963027CE13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3163824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ko-KR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/>
              <a:t>MMM</a:t>
            </a:r>
          </a:p>
        </p:txBody>
      </p:sp>
      <p:sp>
        <p:nvSpPr>
          <p:cNvPr id="21" name="텍스트 개체 틀 14">
            <a:extLst>
              <a:ext uri="{FF2B5EF4-FFF2-40B4-BE49-F238E27FC236}">
                <a16:creationId xmlns:a16="http://schemas.microsoft.com/office/drawing/2014/main" id="{F19DE03C-9C3C-ED9E-7938-68DC59591962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596128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ko-KR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/>
              <a:t>MMM</a:t>
            </a:r>
          </a:p>
        </p:txBody>
      </p:sp>
      <p:sp>
        <p:nvSpPr>
          <p:cNvPr id="23" name="텍스트 개체 틀 14">
            <a:extLst>
              <a:ext uri="{FF2B5EF4-FFF2-40B4-BE49-F238E27FC236}">
                <a16:creationId xmlns:a16="http://schemas.microsoft.com/office/drawing/2014/main" id="{D15E2928-BFA0-AA75-6EC4-69EFDD615540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8028432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ko-KR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/>
              <a:t>MMM</a:t>
            </a:r>
          </a:p>
        </p:txBody>
      </p:sp>
      <p:sp>
        <p:nvSpPr>
          <p:cNvPr id="25" name="텍스트 개체 틀 14">
            <a:extLst>
              <a:ext uri="{FF2B5EF4-FFF2-40B4-BE49-F238E27FC236}">
                <a16:creationId xmlns:a16="http://schemas.microsoft.com/office/drawing/2014/main" id="{B1000C26-BF38-857C-8EB7-C84E4425628C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1046073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ko-KR" sz="18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 dirty="0"/>
              <a:t>MMM</a:t>
            </a: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7A3AFB34-A509-98A0-B6AB-3BC35F16DD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04688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4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/>
              <a:t>마스터 텍스트 스타일을 편집하려면 클릭하세요.</a:t>
            </a: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B4CAD471-FB12-ACCA-9D4A-E01322DC61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8704" y="4041648"/>
            <a:ext cx="182270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4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/>
              <a:t>마스터 텍스트 스타일을 편집하려면 클릭하세요.</a:t>
            </a:r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B7FF2DDC-689F-CE60-97C8-8575DBB2C06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69296" y="4041648"/>
            <a:ext cx="1563624" cy="1414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4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36" name="바닥글 개체 틀 35">
            <a:extLst>
              <a:ext uri="{FF2B5EF4-FFF2-40B4-BE49-F238E27FC236}">
                <a16:creationId xmlns:a16="http://schemas.microsoft.com/office/drawing/2014/main" id="{A2666B74-0A69-6162-5AD3-4561A8EE551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2" name="텍스트 개체 틀 9">
            <a:extLst>
              <a:ext uri="{FF2B5EF4-FFF2-40B4-BE49-F238E27FC236}">
                <a16:creationId xmlns:a16="http://schemas.microsoft.com/office/drawing/2014/main" id="{78FC7A6E-EB75-1109-AB97-8091F2C9F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4" name="슬라이드 번호 개체 틀 9">
            <a:extLst>
              <a:ext uri="{FF2B5EF4-FFF2-40B4-BE49-F238E27FC236}">
                <a16:creationId xmlns:a16="http://schemas.microsoft.com/office/drawing/2014/main" id="{3882992B-56C1-1B1D-6308-47369A0DF03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651903" y="809244"/>
            <a:ext cx="941832" cy="621792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309024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9F44A91D-CC57-69D8-3CC1-3538FCB6BB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662" b="48541"/>
          <a:stretch>
            <a:fillRect/>
          </a:stretch>
        </p:blipFill>
        <p:spPr>
          <a:xfrm flipV="1">
            <a:off x="10376194" y="1"/>
            <a:ext cx="1815806" cy="3829511"/>
          </a:xfrm>
          <a:custGeom>
            <a:avLst/>
            <a:gdLst>
              <a:gd name="connsiteX0" fmla="*/ 0 w 1815806"/>
              <a:gd name="connsiteY0" fmla="*/ 3829511 h 3829511"/>
              <a:gd name="connsiteX1" fmla="*/ 1815806 w 1815806"/>
              <a:gd name="connsiteY1" fmla="*/ 3829511 h 3829511"/>
              <a:gd name="connsiteX2" fmla="*/ 1815806 w 1815806"/>
              <a:gd name="connsiteY2" fmla="*/ 0 h 3829511"/>
              <a:gd name="connsiteX3" fmla="*/ 0 w 1815806"/>
              <a:gd name="connsiteY3" fmla="*/ 0 h 382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5806" h="3829511">
                <a:moveTo>
                  <a:pt x="0" y="3829511"/>
                </a:moveTo>
                <a:lnTo>
                  <a:pt x="1815806" y="3829511"/>
                </a:lnTo>
                <a:lnTo>
                  <a:pt x="1815806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5AB0AC87-A4CD-F667-74B2-52047C1E6F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5638" b="45150"/>
          <a:stretch>
            <a:fillRect/>
          </a:stretch>
        </p:blipFill>
        <p:spPr>
          <a:xfrm flipV="1">
            <a:off x="10887888" y="1"/>
            <a:ext cx="1304112" cy="3289795"/>
          </a:xfrm>
          <a:custGeom>
            <a:avLst/>
            <a:gdLst>
              <a:gd name="connsiteX0" fmla="*/ 0 w 1304112"/>
              <a:gd name="connsiteY0" fmla="*/ 3289795 h 3289795"/>
              <a:gd name="connsiteX1" fmla="*/ 1304112 w 1304112"/>
              <a:gd name="connsiteY1" fmla="*/ 3289795 h 3289795"/>
              <a:gd name="connsiteX2" fmla="*/ 1304112 w 1304112"/>
              <a:gd name="connsiteY2" fmla="*/ 0 h 3289795"/>
              <a:gd name="connsiteX3" fmla="*/ 0 w 1304112"/>
              <a:gd name="connsiteY3" fmla="*/ 0 h 328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4112" h="3289795">
                <a:moveTo>
                  <a:pt x="0" y="3289795"/>
                </a:moveTo>
                <a:lnTo>
                  <a:pt x="1304112" y="3289795"/>
                </a:lnTo>
                <a:lnTo>
                  <a:pt x="1304112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18" name="자유형(F) 55">
            <a:extLst>
              <a:ext uri="{FF2B5EF4-FFF2-40B4-BE49-F238E27FC236}">
                <a16:creationId xmlns:a16="http://schemas.microsoft.com/office/drawing/2014/main" id="{5DF0CA69-CF45-9850-4F85-B4C3BF2141B4}"/>
              </a:ext>
            </a:extLst>
          </p:cNvPr>
          <p:cNvSpPr/>
          <p:nvPr userDrawn="1"/>
        </p:nvSpPr>
        <p:spPr>
          <a:xfrm>
            <a:off x="-7736" y="6082871"/>
            <a:ext cx="12199737" cy="493110"/>
          </a:xfrm>
          <a:custGeom>
            <a:avLst/>
            <a:gdLst>
              <a:gd name="connsiteX0" fmla="*/ 25897 w 12199737"/>
              <a:gd name="connsiteY0" fmla="*/ 0 h 493110"/>
              <a:gd name="connsiteX1" fmla="*/ 12199737 w 12199737"/>
              <a:gd name="connsiteY1" fmla="*/ 0 h 493110"/>
              <a:gd name="connsiteX2" fmla="*/ 12199737 w 12199737"/>
              <a:gd name="connsiteY2" fmla="*/ 493110 h 493110"/>
              <a:gd name="connsiteX3" fmla="*/ 25897 w 12199737"/>
              <a:gd name="connsiteY3" fmla="*/ 493109 h 493110"/>
              <a:gd name="connsiteX4" fmla="*/ 0 w 12199737"/>
              <a:gd name="connsiteY4" fmla="*/ 490499 h 493110"/>
              <a:gd name="connsiteX5" fmla="*/ 0 w 12199737"/>
              <a:gd name="connsiteY5" fmla="*/ 2611 h 49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9737" h="493110">
                <a:moveTo>
                  <a:pt x="25897" y="0"/>
                </a:moveTo>
                <a:lnTo>
                  <a:pt x="12199737" y="0"/>
                </a:lnTo>
                <a:lnTo>
                  <a:pt x="12199737" y="493110"/>
                </a:lnTo>
                <a:lnTo>
                  <a:pt x="25897" y="493109"/>
                </a:lnTo>
                <a:lnTo>
                  <a:pt x="0" y="490499"/>
                </a:lnTo>
                <a:lnTo>
                  <a:pt x="0" y="2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FE865D6-FFF0-8547-C225-4EA40D12981C}"/>
              </a:ext>
            </a:extLst>
          </p:cNvPr>
          <p:cNvSpPr/>
          <p:nvPr userDrawn="1"/>
        </p:nvSpPr>
        <p:spPr>
          <a:xfrm>
            <a:off x="10745496" y="271272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C43A4F4-14CD-C1BC-076B-D3EC524E9072}"/>
              </a:ext>
            </a:extLst>
          </p:cNvPr>
          <p:cNvSpPr/>
          <p:nvPr userDrawn="1"/>
        </p:nvSpPr>
        <p:spPr>
          <a:xfrm>
            <a:off x="11336726" y="2288311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59C9BF2-FA96-FBA2-CC60-3024E983F26F}"/>
              </a:ext>
            </a:extLst>
          </p:cNvPr>
          <p:cNvSpPr/>
          <p:nvPr userDrawn="1"/>
        </p:nvSpPr>
        <p:spPr>
          <a:xfrm>
            <a:off x="825032" y="6142636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72768" y="2148840"/>
            <a:ext cx="356616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8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/>
              <a:t>마스터 텍스트 스타일을 편집하려면 클릭하세요.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2788920"/>
            <a:ext cx="4352544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ko-KR" sz="1400" b="1"/>
            </a:lvl1pPr>
            <a:lvl2pPr>
              <a:lnSpc>
                <a:spcPct val="150000"/>
              </a:lnSpc>
              <a:spcBef>
                <a:spcPts val="0"/>
              </a:spcBef>
              <a:defRPr lang="ko-KR" sz="1200" b="1"/>
            </a:lvl2pPr>
            <a:lvl3pPr>
              <a:lnSpc>
                <a:spcPct val="150000"/>
              </a:lnSpc>
              <a:spcBef>
                <a:spcPts val="0"/>
              </a:spcBef>
              <a:defRPr lang="ko-KR" sz="1100" b="1"/>
            </a:lvl3pPr>
            <a:lvl4pPr>
              <a:lnSpc>
                <a:spcPct val="150000"/>
              </a:lnSpc>
              <a:spcBef>
                <a:spcPts val="0"/>
              </a:spcBef>
              <a:defRPr lang="ko-KR" sz="1050" b="1"/>
            </a:lvl4pPr>
            <a:lvl5pPr>
              <a:lnSpc>
                <a:spcPct val="150000"/>
              </a:lnSpc>
              <a:spcBef>
                <a:spcPts val="0"/>
              </a:spcBef>
              <a:defRPr lang="ko-KR" sz="1050" b="1"/>
            </a:lvl5pPr>
          </a:lstStyle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035040" y="2148840"/>
            <a:ext cx="356616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8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760720" y="2788920"/>
            <a:ext cx="4352544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ko-KR" sz="1400" b="1"/>
            </a:lvl1pPr>
            <a:lvl2pPr>
              <a:lnSpc>
                <a:spcPct val="150000"/>
              </a:lnSpc>
              <a:spcBef>
                <a:spcPts val="0"/>
              </a:spcBef>
              <a:defRPr lang="ko-KR" sz="1200" b="1"/>
            </a:lvl2pPr>
            <a:lvl3pPr>
              <a:lnSpc>
                <a:spcPct val="150000"/>
              </a:lnSpc>
              <a:spcBef>
                <a:spcPts val="0"/>
              </a:spcBef>
              <a:defRPr lang="ko-KR" sz="1100" b="1"/>
            </a:lvl3pPr>
            <a:lvl4pPr>
              <a:lnSpc>
                <a:spcPct val="150000"/>
              </a:lnSpc>
              <a:spcBef>
                <a:spcPts val="0"/>
              </a:spcBef>
              <a:defRPr lang="ko-KR" sz="1050" b="1"/>
            </a:lvl4pPr>
            <a:lvl5pPr>
              <a:lnSpc>
                <a:spcPct val="150000"/>
              </a:lnSpc>
              <a:spcBef>
                <a:spcPts val="0"/>
              </a:spcBef>
              <a:defRPr lang="ko-KR" sz="1050" b="1"/>
            </a:lvl5pPr>
          </a:lstStyle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9" name="텍스트 개체 틀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752812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72768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8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ko-KR" sz="1400"/>
            </a:lvl1pPr>
            <a:lvl2pPr>
              <a:lnSpc>
                <a:spcPct val="150000"/>
              </a:lnSpc>
              <a:spcBef>
                <a:spcPts val="0"/>
              </a:spcBef>
              <a:defRPr lang="ko-KR" sz="1200"/>
            </a:lvl2pPr>
            <a:lvl3pPr>
              <a:lnSpc>
                <a:spcPct val="150000"/>
              </a:lnSpc>
              <a:spcBef>
                <a:spcPts val="0"/>
              </a:spcBef>
              <a:defRPr lang="ko-KR" sz="1100"/>
            </a:lvl3pPr>
            <a:lvl4pPr>
              <a:lnSpc>
                <a:spcPct val="150000"/>
              </a:lnSpc>
              <a:spcBef>
                <a:spcPts val="0"/>
              </a:spcBef>
              <a:defRPr lang="ko-KR" sz="1050"/>
            </a:lvl4pPr>
            <a:lvl5pPr>
              <a:lnSpc>
                <a:spcPct val="150000"/>
              </a:lnSpc>
              <a:spcBef>
                <a:spcPts val="0"/>
              </a:spcBef>
              <a:defRPr lang="ko-KR" sz="105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349240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8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/>
              <a:t>마스터 텍스트 스타일을 편집하려면 클릭하세요.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74920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ko-KR" sz="1400"/>
            </a:lvl1pPr>
            <a:lvl2pPr>
              <a:lnSpc>
                <a:spcPct val="150000"/>
              </a:lnSpc>
              <a:spcBef>
                <a:spcPts val="0"/>
              </a:spcBef>
              <a:defRPr lang="ko-KR" sz="1200"/>
            </a:lvl2pPr>
            <a:lvl3pPr>
              <a:lnSpc>
                <a:spcPct val="150000"/>
              </a:lnSpc>
              <a:spcBef>
                <a:spcPts val="0"/>
              </a:spcBef>
              <a:defRPr lang="ko-KR" sz="1100"/>
            </a:lvl3pPr>
            <a:lvl4pPr>
              <a:lnSpc>
                <a:spcPct val="150000"/>
              </a:lnSpc>
              <a:spcBef>
                <a:spcPts val="0"/>
              </a:spcBef>
              <a:defRPr lang="ko-KR" sz="1050"/>
            </a:lvl4pPr>
            <a:lvl5pPr>
              <a:lnSpc>
                <a:spcPct val="150000"/>
              </a:lnSpc>
              <a:spcBef>
                <a:spcPts val="0"/>
              </a:spcBef>
              <a:defRPr lang="ko-KR" sz="105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9" name="텍스트 개체 틀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38DCAB8-FF04-8225-502A-9415422E45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65" t="86663"/>
          <a:stretch/>
        </p:blipFill>
        <p:spPr>
          <a:xfrm flipH="1" flipV="1">
            <a:off x="7732664" y="5943369"/>
            <a:ext cx="4459335" cy="914630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37B56B1-1773-120E-5DF7-ADC768615C86}"/>
              </a:ext>
            </a:extLst>
          </p:cNvPr>
          <p:cNvSpPr/>
          <p:nvPr userDrawn="1"/>
        </p:nvSpPr>
        <p:spPr>
          <a:xfrm>
            <a:off x="10012200" y="597794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BA05B6D8-31AC-001B-57B4-132C0A9BED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51392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sz="1800" b="1"/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/>
              <a:t>마스터 텍스트 스타일을 편집하려면 클릭하세요.</a:t>
            </a: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56DC4DB0-B5C2-72F4-A891-0281DDB80FC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67928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ko-KR" sz="1400"/>
            </a:lvl1pPr>
            <a:lvl2pPr>
              <a:lnSpc>
                <a:spcPct val="150000"/>
              </a:lnSpc>
              <a:spcBef>
                <a:spcPts val="0"/>
              </a:spcBef>
              <a:defRPr lang="ko-KR" sz="1200"/>
            </a:lvl2pPr>
            <a:lvl3pPr>
              <a:lnSpc>
                <a:spcPct val="150000"/>
              </a:lnSpc>
              <a:spcBef>
                <a:spcPts val="0"/>
              </a:spcBef>
              <a:defRPr lang="ko-KR" sz="1100"/>
            </a:lvl3pPr>
            <a:lvl4pPr>
              <a:lnSpc>
                <a:spcPct val="150000"/>
              </a:lnSpc>
              <a:spcBef>
                <a:spcPts val="0"/>
              </a:spcBef>
              <a:defRPr lang="ko-KR" sz="1050"/>
            </a:lvl4pPr>
            <a:lvl5pPr>
              <a:lnSpc>
                <a:spcPct val="150000"/>
              </a:lnSpc>
              <a:spcBef>
                <a:spcPts val="0"/>
              </a:spcBef>
              <a:defRPr lang="ko-KR" sz="105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25535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그래픽 22">
            <a:extLst>
              <a:ext uri="{FF2B5EF4-FFF2-40B4-BE49-F238E27FC236}">
                <a16:creationId xmlns:a16="http://schemas.microsoft.com/office/drawing/2014/main" id="{8508C9A2-89A3-8585-F561-54AF27E76C2E}"/>
              </a:ext>
            </a:extLst>
          </p:cNvPr>
          <p:cNvSpPr/>
          <p:nvPr/>
        </p:nvSpPr>
        <p:spPr>
          <a:xfrm>
            <a:off x="8963354" y="3545840"/>
            <a:ext cx="2556181" cy="2641600"/>
          </a:xfrm>
          <a:custGeom>
            <a:avLst/>
            <a:gdLst>
              <a:gd name="connsiteX0" fmla="*/ 11417928 w 11417635"/>
              <a:gd name="connsiteY0" fmla="*/ 16489276 h 17685280"/>
              <a:gd name="connsiteX1" fmla="*/ 10219543 w 11417635"/>
              <a:gd name="connsiteY1" fmla="*/ 17687536 h 17685280"/>
              <a:gd name="connsiteX2" fmla="*/ 1198684 w 11417635"/>
              <a:gd name="connsiteY2" fmla="*/ 17687536 h 17685280"/>
              <a:gd name="connsiteX3" fmla="*/ 293 w 11417635"/>
              <a:gd name="connsiteY3" fmla="*/ 16489276 h 17685280"/>
              <a:gd name="connsiteX4" fmla="*/ 293 w 11417635"/>
              <a:gd name="connsiteY4" fmla="*/ 1200514 h 17685280"/>
              <a:gd name="connsiteX5" fmla="*/ 1198684 w 11417635"/>
              <a:gd name="connsiteY5" fmla="*/ 2255 h 17685280"/>
              <a:gd name="connsiteX6" fmla="*/ 10219543 w 11417635"/>
              <a:gd name="connsiteY6" fmla="*/ 2255 h 17685280"/>
              <a:gd name="connsiteX7" fmla="*/ 11417928 w 11417635"/>
              <a:gd name="connsiteY7" fmla="*/ 1200514 h 17685280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7" fmla="*/ 10219250 w 11417635"/>
              <a:gd name="connsiteY7" fmla="*/ 14227 h 17699508"/>
              <a:gd name="connsiteX8" fmla="*/ 11417635 w 11417635"/>
              <a:gd name="connsiteY8" fmla="*/ 1212486 h 17699508"/>
              <a:gd name="connsiteX9" fmla="*/ 11417635 w 11417635"/>
              <a:gd name="connsiteY9" fmla="*/ 16501248 h 17699508"/>
              <a:gd name="connsiteX0" fmla="*/ 11417635 w 11509075"/>
              <a:gd name="connsiteY0" fmla="*/ 1212486 h 17699508"/>
              <a:gd name="connsiteX1" fmla="*/ 11417635 w 11509075"/>
              <a:gd name="connsiteY1" fmla="*/ 16501248 h 17699508"/>
              <a:gd name="connsiteX2" fmla="*/ 10219250 w 11509075"/>
              <a:gd name="connsiteY2" fmla="*/ 17699508 h 17699508"/>
              <a:gd name="connsiteX3" fmla="*/ 1198391 w 11509075"/>
              <a:gd name="connsiteY3" fmla="*/ 17699508 h 17699508"/>
              <a:gd name="connsiteX4" fmla="*/ 0 w 11509075"/>
              <a:gd name="connsiteY4" fmla="*/ 16501248 h 17699508"/>
              <a:gd name="connsiteX5" fmla="*/ 0 w 11509075"/>
              <a:gd name="connsiteY5" fmla="*/ 1212486 h 17699508"/>
              <a:gd name="connsiteX6" fmla="*/ 1198391 w 11509075"/>
              <a:gd name="connsiteY6" fmla="*/ 14227 h 17699508"/>
              <a:gd name="connsiteX7" fmla="*/ 3548686 w 11509075"/>
              <a:gd name="connsiteY7" fmla="*/ 0 h 17699508"/>
              <a:gd name="connsiteX8" fmla="*/ 10219250 w 11509075"/>
              <a:gd name="connsiteY8" fmla="*/ 14227 h 17699508"/>
              <a:gd name="connsiteX9" fmla="*/ 11509075 w 11509075"/>
              <a:gd name="connsiteY9" fmla="*/ 1303926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8" fmla="*/ 10219250 w 11417635"/>
              <a:gd name="connsiteY8" fmla="*/ 14227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002280 h 17699508"/>
              <a:gd name="connsiteX5" fmla="*/ 2235 w 11419870"/>
              <a:gd name="connsiteY5" fmla="*/ 1212486 h 17699508"/>
              <a:gd name="connsiteX6" fmla="*/ 1200626 w 11419870"/>
              <a:gd name="connsiteY6" fmla="*/ 14227 h 17699508"/>
              <a:gd name="connsiteX7" fmla="*/ 3550921 w 11419870"/>
              <a:gd name="connsiteY7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947160 h 17699508"/>
              <a:gd name="connsiteX5" fmla="*/ 0 w 11419870"/>
              <a:gd name="connsiteY5" fmla="*/ 3002280 h 17699508"/>
              <a:gd name="connsiteX6" fmla="*/ 2235 w 11419870"/>
              <a:gd name="connsiteY6" fmla="*/ 1212486 h 17699508"/>
              <a:gd name="connsiteX7" fmla="*/ 1200626 w 11419870"/>
              <a:gd name="connsiteY7" fmla="*/ 14227 h 17699508"/>
              <a:gd name="connsiteX8" fmla="*/ 3550921 w 11419870"/>
              <a:gd name="connsiteY8" fmla="*/ 0 h 17699508"/>
              <a:gd name="connsiteX0" fmla="*/ 10221485 w 10221485"/>
              <a:gd name="connsiteY0" fmla="*/ 17699508 h 17699508"/>
              <a:gd name="connsiteX1" fmla="*/ 1200626 w 10221485"/>
              <a:gd name="connsiteY1" fmla="*/ 17699508 h 17699508"/>
              <a:gd name="connsiteX2" fmla="*/ 2235 w 10221485"/>
              <a:gd name="connsiteY2" fmla="*/ 16501248 h 17699508"/>
              <a:gd name="connsiteX3" fmla="*/ 0 w 10221485"/>
              <a:gd name="connsiteY3" fmla="*/ 3947160 h 17699508"/>
              <a:gd name="connsiteX4" fmla="*/ 0 w 10221485"/>
              <a:gd name="connsiteY4" fmla="*/ 3002280 h 17699508"/>
              <a:gd name="connsiteX5" fmla="*/ 2235 w 10221485"/>
              <a:gd name="connsiteY5" fmla="*/ 1212486 h 17699508"/>
              <a:gd name="connsiteX6" fmla="*/ 1200626 w 10221485"/>
              <a:gd name="connsiteY6" fmla="*/ 14227 h 17699508"/>
              <a:gd name="connsiteX7" fmla="*/ 3550921 w 10221485"/>
              <a:gd name="connsiteY7" fmla="*/ 0 h 17699508"/>
              <a:gd name="connsiteX0" fmla="*/ 1200626 w 3550921"/>
              <a:gd name="connsiteY0" fmla="*/ 17699508 h 17699508"/>
              <a:gd name="connsiteX1" fmla="*/ 2235 w 3550921"/>
              <a:gd name="connsiteY1" fmla="*/ 16501248 h 17699508"/>
              <a:gd name="connsiteX2" fmla="*/ 0 w 3550921"/>
              <a:gd name="connsiteY2" fmla="*/ 3947160 h 17699508"/>
              <a:gd name="connsiteX3" fmla="*/ 0 w 3550921"/>
              <a:gd name="connsiteY3" fmla="*/ 3002280 h 17699508"/>
              <a:gd name="connsiteX4" fmla="*/ 2235 w 3550921"/>
              <a:gd name="connsiteY4" fmla="*/ 1212486 h 17699508"/>
              <a:gd name="connsiteX5" fmla="*/ 1200626 w 3550921"/>
              <a:gd name="connsiteY5" fmla="*/ 14227 h 17699508"/>
              <a:gd name="connsiteX6" fmla="*/ 3550921 w 3550921"/>
              <a:gd name="connsiteY6" fmla="*/ 0 h 17699508"/>
              <a:gd name="connsiteX0" fmla="*/ 2235 w 3550921"/>
              <a:gd name="connsiteY0" fmla="*/ 16501248 h 16501248"/>
              <a:gd name="connsiteX1" fmla="*/ 0 w 3550921"/>
              <a:gd name="connsiteY1" fmla="*/ 3947160 h 16501248"/>
              <a:gd name="connsiteX2" fmla="*/ 0 w 3550921"/>
              <a:gd name="connsiteY2" fmla="*/ 3002280 h 16501248"/>
              <a:gd name="connsiteX3" fmla="*/ 2235 w 3550921"/>
              <a:gd name="connsiteY3" fmla="*/ 1212486 h 16501248"/>
              <a:gd name="connsiteX4" fmla="*/ 1200626 w 3550921"/>
              <a:gd name="connsiteY4" fmla="*/ 14227 h 16501248"/>
              <a:gd name="connsiteX5" fmla="*/ 3550921 w 3550921"/>
              <a:gd name="connsiteY5" fmla="*/ 0 h 16501248"/>
              <a:gd name="connsiteX0" fmla="*/ 0 w 3550921"/>
              <a:gd name="connsiteY0" fmla="*/ 3947160 h 3947160"/>
              <a:gd name="connsiteX1" fmla="*/ 0 w 3550921"/>
              <a:gd name="connsiteY1" fmla="*/ 3002280 h 3947160"/>
              <a:gd name="connsiteX2" fmla="*/ 2235 w 3550921"/>
              <a:gd name="connsiteY2" fmla="*/ 1212486 h 3947160"/>
              <a:gd name="connsiteX3" fmla="*/ 1200626 w 3550921"/>
              <a:gd name="connsiteY3" fmla="*/ 14227 h 3947160"/>
              <a:gd name="connsiteX4" fmla="*/ 3550921 w 3550921"/>
              <a:gd name="connsiteY4" fmla="*/ 0 h 3947160"/>
              <a:gd name="connsiteX0" fmla="*/ 0 w 3550921"/>
              <a:gd name="connsiteY0" fmla="*/ 3002280 h 3002280"/>
              <a:gd name="connsiteX1" fmla="*/ 2235 w 3550921"/>
              <a:gd name="connsiteY1" fmla="*/ 1212486 h 3002280"/>
              <a:gd name="connsiteX2" fmla="*/ 1200626 w 3550921"/>
              <a:gd name="connsiteY2" fmla="*/ 14227 h 3002280"/>
              <a:gd name="connsiteX3" fmla="*/ 3550921 w 3550921"/>
              <a:gd name="connsiteY3" fmla="*/ 0 h 3002280"/>
              <a:gd name="connsiteX0" fmla="*/ 2845 w 3548686"/>
              <a:gd name="connsiteY0" fmla="*/ 2799080 h 2799080"/>
              <a:gd name="connsiteX1" fmla="*/ 0 w 3548686"/>
              <a:gd name="connsiteY1" fmla="*/ 1212486 h 2799080"/>
              <a:gd name="connsiteX2" fmla="*/ 1198391 w 3548686"/>
              <a:gd name="connsiteY2" fmla="*/ 14227 h 2799080"/>
              <a:gd name="connsiteX3" fmla="*/ 3548686 w 3548686"/>
              <a:gd name="connsiteY3" fmla="*/ 0 h 2799080"/>
              <a:gd name="connsiteX0" fmla="*/ 2845 w 3548686"/>
              <a:gd name="connsiteY0" fmla="*/ 2707640 h 2707640"/>
              <a:gd name="connsiteX1" fmla="*/ 0 w 3548686"/>
              <a:gd name="connsiteY1" fmla="*/ 1212486 h 2707640"/>
              <a:gd name="connsiteX2" fmla="*/ 1198391 w 3548686"/>
              <a:gd name="connsiteY2" fmla="*/ 14227 h 2707640"/>
              <a:gd name="connsiteX3" fmla="*/ 3548686 w 3548686"/>
              <a:gd name="connsiteY3" fmla="*/ 0 h 2707640"/>
              <a:gd name="connsiteX0" fmla="*/ 2845 w 3548686"/>
              <a:gd name="connsiteY0" fmla="*/ 2667000 h 2667000"/>
              <a:gd name="connsiteX1" fmla="*/ 0 w 3548686"/>
              <a:gd name="connsiteY1" fmla="*/ 1212486 h 2667000"/>
              <a:gd name="connsiteX2" fmla="*/ 1198391 w 3548686"/>
              <a:gd name="connsiteY2" fmla="*/ 14227 h 2667000"/>
              <a:gd name="connsiteX3" fmla="*/ 3548686 w 3548686"/>
              <a:gd name="connsiteY3" fmla="*/ 0 h 2667000"/>
              <a:gd name="connsiteX0" fmla="*/ 2845 w 3548686"/>
              <a:gd name="connsiteY0" fmla="*/ 2651760 h 2651760"/>
              <a:gd name="connsiteX1" fmla="*/ 0 w 3548686"/>
              <a:gd name="connsiteY1" fmla="*/ 1212486 h 2651760"/>
              <a:gd name="connsiteX2" fmla="*/ 1198391 w 3548686"/>
              <a:gd name="connsiteY2" fmla="*/ 14227 h 2651760"/>
              <a:gd name="connsiteX3" fmla="*/ 3548686 w 3548686"/>
              <a:gd name="connsiteY3" fmla="*/ 0 h 2651760"/>
              <a:gd name="connsiteX0" fmla="*/ 2845 w 3020366"/>
              <a:gd name="connsiteY0" fmla="*/ 2651760 h 2651760"/>
              <a:gd name="connsiteX1" fmla="*/ 0 w 3020366"/>
              <a:gd name="connsiteY1" fmla="*/ 1212486 h 2651760"/>
              <a:gd name="connsiteX2" fmla="*/ 1198391 w 3020366"/>
              <a:gd name="connsiteY2" fmla="*/ 14227 h 2651760"/>
              <a:gd name="connsiteX3" fmla="*/ 3020366 w 3020366"/>
              <a:gd name="connsiteY3" fmla="*/ 0 h 2651760"/>
              <a:gd name="connsiteX0" fmla="*/ 2845 w 2883206"/>
              <a:gd name="connsiteY0" fmla="*/ 2651760 h 2651760"/>
              <a:gd name="connsiteX1" fmla="*/ 0 w 2883206"/>
              <a:gd name="connsiteY1" fmla="*/ 1212486 h 2651760"/>
              <a:gd name="connsiteX2" fmla="*/ 1198391 w 2883206"/>
              <a:gd name="connsiteY2" fmla="*/ 14227 h 2651760"/>
              <a:gd name="connsiteX3" fmla="*/ 2883206 w 2883206"/>
              <a:gd name="connsiteY3" fmla="*/ 0 h 2651760"/>
              <a:gd name="connsiteX0" fmla="*/ 2845 w 2796846"/>
              <a:gd name="connsiteY0" fmla="*/ 2651760 h 2651760"/>
              <a:gd name="connsiteX1" fmla="*/ 0 w 2796846"/>
              <a:gd name="connsiteY1" fmla="*/ 1212486 h 2651760"/>
              <a:gd name="connsiteX2" fmla="*/ 1198391 w 2796846"/>
              <a:gd name="connsiteY2" fmla="*/ 14227 h 2651760"/>
              <a:gd name="connsiteX3" fmla="*/ 2796846 w 2796846"/>
              <a:gd name="connsiteY3" fmla="*/ 0 h 2651760"/>
              <a:gd name="connsiteX0" fmla="*/ 2845 w 2735886"/>
              <a:gd name="connsiteY0" fmla="*/ 2656840 h 2656840"/>
              <a:gd name="connsiteX1" fmla="*/ 0 w 2735886"/>
              <a:gd name="connsiteY1" fmla="*/ 1217566 h 2656840"/>
              <a:gd name="connsiteX2" fmla="*/ 1198391 w 2735886"/>
              <a:gd name="connsiteY2" fmla="*/ 19307 h 2656840"/>
              <a:gd name="connsiteX3" fmla="*/ 2735886 w 2735886"/>
              <a:gd name="connsiteY3" fmla="*/ 0 h 265684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44446"/>
              <a:gd name="connsiteY0" fmla="*/ 2651760 h 2651760"/>
              <a:gd name="connsiteX1" fmla="*/ 0 w 2644446"/>
              <a:gd name="connsiteY1" fmla="*/ 1212486 h 2651760"/>
              <a:gd name="connsiteX2" fmla="*/ 1198391 w 2644446"/>
              <a:gd name="connsiteY2" fmla="*/ 14227 h 2651760"/>
              <a:gd name="connsiteX3" fmla="*/ 2644446 w 2644446"/>
              <a:gd name="connsiteY3" fmla="*/ 0 h 2651760"/>
              <a:gd name="connsiteX0" fmla="*/ 2845 w 2608886"/>
              <a:gd name="connsiteY0" fmla="*/ 2651760 h 2651760"/>
              <a:gd name="connsiteX1" fmla="*/ 0 w 2608886"/>
              <a:gd name="connsiteY1" fmla="*/ 1212486 h 2651760"/>
              <a:gd name="connsiteX2" fmla="*/ 1198391 w 2608886"/>
              <a:gd name="connsiteY2" fmla="*/ 14227 h 2651760"/>
              <a:gd name="connsiteX3" fmla="*/ 2608886 w 2608886"/>
              <a:gd name="connsiteY3" fmla="*/ 0 h 2651760"/>
              <a:gd name="connsiteX0" fmla="*/ 2845 w 2598726"/>
              <a:gd name="connsiteY0" fmla="*/ 2646680 h 2646680"/>
              <a:gd name="connsiteX1" fmla="*/ 0 w 2598726"/>
              <a:gd name="connsiteY1" fmla="*/ 1207406 h 2646680"/>
              <a:gd name="connsiteX2" fmla="*/ 1198391 w 2598726"/>
              <a:gd name="connsiteY2" fmla="*/ 9147 h 2646680"/>
              <a:gd name="connsiteX3" fmla="*/ 2598726 w 2598726"/>
              <a:gd name="connsiteY3" fmla="*/ 0 h 2646680"/>
              <a:gd name="connsiteX0" fmla="*/ 2845 w 2558086"/>
              <a:gd name="connsiteY0" fmla="*/ 2641600 h 2641600"/>
              <a:gd name="connsiteX1" fmla="*/ 0 w 2558086"/>
              <a:gd name="connsiteY1" fmla="*/ 1202326 h 2641600"/>
              <a:gd name="connsiteX2" fmla="*/ 1198391 w 2558086"/>
              <a:gd name="connsiteY2" fmla="*/ 4067 h 2641600"/>
              <a:gd name="connsiteX3" fmla="*/ 2558086 w 2558086"/>
              <a:gd name="connsiteY3" fmla="*/ 0 h 2641600"/>
              <a:gd name="connsiteX0" fmla="*/ 2845 w 2556181"/>
              <a:gd name="connsiteY0" fmla="*/ 2641600 h 2641600"/>
              <a:gd name="connsiteX1" fmla="*/ 0 w 2556181"/>
              <a:gd name="connsiteY1" fmla="*/ 1202326 h 2641600"/>
              <a:gd name="connsiteX2" fmla="*/ 1198391 w 2556181"/>
              <a:gd name="connsiteY2" fmla="*/ 4067 h 2641600"/>
              <a:gd name="connsiteX3" fmla="*/ 2556181 w 2556181"/>
              <a:gd name="connsiteY3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181" h="2641600">
                <a:moveTo>
                  <a:pt x="2845" y="2641600"/>
                </a:moveTo>
                <a:cubicBezTo>
                  <a:pt x="1897" y="2112735"/>
                  <a:pt x="948" y="1731191"/>
                  <a:pt x="0" y="1202326"/>
                </a:cubicBezTo>
                <a:cubicBezTo>
                  <a:pt x="0" y="540519"/>
                  <a:pt x="536541" y="4067"/>
                  <a:pt x="1198391" y="4067"/>
                </a:cubicBezTo>
                <a:lnTo>
                  <a:pt x="2556181" y="0"/>
                </a:lnTo>
              </a:path>
            </a:pathLst>
          </a:custGeom>
          <a:noFill/>
          <a:ln w="1356897" cap="sq">
            <a:solidFill>
              <a:schemeClr val="accent4">
                <a:alpha val="89000"/>
              </a:schemeClr>
            </a:solidFill>
            <a:prstDash val="solid"/>
            <a:round/>
          </a:ln>
        </p:spPr>
        <p:txBody>
          <a:bodyPr rtlCol="0" anchor="ctr"/>
          <a:lstStyle>
            <a:defPPr>
              <a:defRPr lang="ko-KR"/>
            </a:defPPr>
          </a:lstStyle>
          <a:p>
            <a:pPr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 rtlCol="0"/>
          <a:lstStyle>
            <a:lvl1pPr marL="0" indent="0">
              <a:buNone/>
              <a:defRPr lang="ko-KR" sz="1800"/>
            </a:lvl1pPr>
            <a:lvl2pPr marL="283464">
              <a:defRPr lang="ko-KR" sz="1800"/>
            </a:lvl2pPr>
            <a:lvl3pPr marL="566928">
              <a:defRPr lang="ko-KR" sz="1600"/>
            </a:lvl3pPr>
            <a:lvl4pPr marL="758952">
              <a:defRPr lang="ko-KR" sz="1400"/>
            </a:lvl4pPr>
            <a:lvl5pPr marL="1042416">
              <a:defRPr lang="ko-KR" sz="14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45" name="그래픽 24">
            <a:extLst>
              <a:ext uri="{FF2B5EF4-FFF2-40B4-BE49-F238E27FC236}">
                <a16:creationId xmlns:a16="http://schemas.microsoft.com/office/drawing/2014/main" id="{3A387C14-96A1-A53F-B0C4-8C320C0E434B}"/>
              </a:ext>
            </a:extLst>
          </p:cNvPr>
          <p:cNvSpPr/>
          <p:nvPr/>
        </p:nvSpPr>
        <p:spPr>
          <a:xfrm>
            <a:off x="8928734" y="3558489"/>
            <a:ext cx="3162299" cy="3196641"/>
          </a:xfrm>
          <a:custGeom>
            <a:avLst/>
            <a:gdLst>
              <a:gd name="connsiteX0" fmla="*/ -3730 w 9166847"/>
              <a:gd name="connsiteY0" fmla="*/ 5764965 h 5765688"/>
              <a:gd name="connsiteX1" fmla="*/ -3730 w 9166847"/>
              <a:gd name="connsiteY1" fmla="*/ 1152444 h 5765688"/>
              <a:gd name="connsiteX2" fmla="*/ 1189314 w 9166847"/>
              <a:gd name="connsiteY2" fmla="*/ -724 h 5765688"/>
              <a:gd name="connsiteX3" fmla="*/ 9163118 w 9166847"/>
              <a:gd name="connsiteY3" fmla="*/ 36857 h 5765688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9166848 w 9166848"/>
              <a:gd name="connsiteY4" fmla="*/ 37581 h 5765689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3169739 w 9166848"/>
              <a:gd name="connsiteY4" fmla="*/ 7671 h 5765689"/>
              <a:gd name="connsiteX5" fmla="*/ 9166848 w 9166848"/>
              <a:gd name="connsiteY5" fmla="*/ 37581 h 5765689"/>
              <a:gd name="connsiteX0" fmla="*/ 0 w 3169739"/>
              <a:gd name="connsiteY0" fmla="*/ 5765689 h 5765689"/>
              <a:gd name="connsiteX1" fmla="*/ 0 w 3169739"/>
              <a:gd name="connsiteY1" fmla="*/ 1153168 h 5765689"/>
              <a:gd name="connsiteX2" fmla="*/ 1193044 w 3169739"/>
              <a:gd name="connsiteY2" fmla="*/ 0 h 5765689"/>
              <a:gd name="connsiteX3" fmla="*/ 2736923 w 3169739"/>
              <a:gd name="connsiteY3" fmla="*/ 1574 h 5765689"/>
              <a:gd name="connsiteX4" fmla="*/ 3169739 w 3169739"/>
              <a:gd name="connsiteY4" fmla="*/ 7671 h 5765689"/>
              <a:gd name="connsiteX0" fmla="*/ 0 w 3160214"/>
              <a:gd name="connsiteY0" fmla="*/ 5765689 h 5765689"/>
              <a:gd name="connsiteX1" fmla="*/ 0 w 3160214"/>
              <a:gd name="connsiteY1" fmla="*/ 1153168 h 5765689"/>
              <a:gd name="connsiteX2" fmla="*/ 1193044 w 3160214"/>
              <a:gd name="connsiteY2" fmla="*/ 0 h 5765689"/>
              <a:gd name="connsiteX3" fmla="*/ 2736923 w 3160214"/>
              <a:gd name="connsiteY3" fmla="*/ 1574 h 5765689"/>
              <a:gd name="connsiteX4" fmla="*/ 3160214 w 3160214"/>
              <a:gd name="connsiteY4" fmla="*/ 7671 h 5765689"/>
              <a:gd name="connsiteX0" fmla="*/ 2085 w 3162299"/>
              <a:gd name="connsiteY0" fmla="*/ 5765689 h 5765689"/>
              <a:gd name="connsiteX1" fmla="*/ 0 w 3162299"/>
              <a:gd name="connsiteY1" fmla="*/ 3173781 h 5765689"/>
              <a:gd name="connsiteX2" fmla="*/ 2085 w 3162299"/>
              <a:gd name="connsiteY2" fmla="*/ 1153168 h 5765689"/>
              <a:gd name="connsiteX3" fmla="*/ 1195129 w 3162299"/>
              <a:gd name="connsiteY3" fmla="*/ 0 h 5765689"/>
              <a:gd name="connsiteX4" fmla="*/ 2739008 w 3162299"/>
              <a:gd name="connsiteY4" fmla="*/ 1574 h 5765689"/>
              <a:gd name="connsiteX5" fmla="*/ 3162299 w 3162299"/>
              <a:gd name="connsiteY5" fmla="*/ 7671 h 5765689"/>
              <a:gd name="connsiteX0" fmla="*/ 0 w 3162299"/>
              <a:gd name="connsiteY0" fmla="*/ 3173781 h 3173781"/>
              <a:gd name="connsiteX1" fmla="*/ 2085 w 3162299"/>
              <a:gd name="connsiteY1" fmla="*/ 1153168 h 3173781"/>
              <a:gd name="connsiteX2" fmla="*/ 1195129 w 3162299"/>
              <a:gd name="connsiteY2" fmla="*/ 0 h 3173781"/>
              <a:gd name="connsiteX3" fmla="*/ 2739008 w 3162299"/>
              <a:gd name="connsiteY3" fmla="*/ 1574 h 3173781"/>
              <a:gd name="connsiteX4" fmla="*/ 3162299 w 3162299"/>
              <a:gd name="connsiteY4" fmla="*/ 7671 h 3173781"/>
              <a:gd name="connsiteX0" fmla="*/ 0 w 3162299"/>
              <a:gd name="connsiteY0" fmla="*/ 3196641 h 3196641"/>
              <a:gd name="connsiteX1" fmla="*/ 2085 w 3162299"/>
              <a:gd name="connsiteY1" fmla="*/ 1153168 h 3196641"/>
              <a:gd name="connsiteX2" fmla="*/ 1195129 w 3162299"/>
              <a:gd name="connsiteY2" fmla="*/ 0 h 3196641"/>
              <a:gd name="connsiteX3" fmla="*/ 2739008 w 3162299"/>
              <a:gd name="connsiteY3" fmla="*/ 1574 h 3196641"/>
              <a:gd name="connsiteX4" fmla="*/ 3162299 w 3162299"/>
              <a:gd name="connsiteY4" fmla="*/ 7671 h 319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299" h="3196641">
                <a:moveTo>
                  <a:pt x="0" y="3196641"/>
                </a:moveTo>
                <a:lnTo>
                  <a:pt x="2085" y="1153168"/>
                </a:lnTo>
                <a:cubicBezTo>
                  <a:pt x="2085" y="516291"/>
                  <a:pt x="536218" y="0"/>
                  <a:pt x="1195129" y="0"/>
                </a:cubicBezTo>
                <a:lnTo>
                  <a:pt x="2739008" y="1574"/>
                </a:lnTo>
                <a:lnTo>
                  <a:pt x="3162299" y="7671"/>
                </a:lnTo>
              </a:path>
            </a:pathLst>
          </a:custGeom>
          <a:noFill/>
          <a:ln w="225588" cap="sq">
            <a:solidFill>
              <a:srgbClr val="FDF9E2"/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</a:lstStyle>
          <a:p>
            <a:pPr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9E9B68F-058D-E637-2550-5DA70E3D0D41}"/>
              </a:ext>
            </a:extLst>
          </p:cNvPr>
          <p:cNvSpPr/>
          <p:nvPr userDrawn="1"/>
        </p:nvSpPr>
        <p:spPr>
          <a:xfrm>
            <a:off x="10310340" y="2011478"/>
            <a:ext cx="1628275" cy="1628275"/>
          </a:xfrm>
          <a:prstGeom prst="ellipse">
            <a:avLst/>
          </a:prstGeom>
          <a:solidFill>
            <a:schemeClr val="accent6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4" name="그래픽 33">
            <a:extLst>
              <a:ext uri="{FF2B5EF4-FFF2-40B4-BE49-F238E27FC236}">
                <a16:creationId xmlns:a16="http://schemas.microsoft.com/office/drawing/2014/main" id="{6188A037-6B9F-861E-36A7-10311D612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972" r="31496"/>
          <a:stretch>
            <a:fillRect/>
          </a:stretch>
        </p:blipFill>
        <p:spPr>
          <a:xfrm>
            <a:off x="12700" y="6051321"/>
            <a:ext cx="12192000" cy="528377"/>
          </a:xfrm>
          <a:custGeom>
            <a:avLst/>
            <a:gdLst>
              <a:gd name="connsiteX0" fmla="*/ 0 w 6858000"/>
              <a:gd name="connsiteY0" fmla="*/ 400156 h 400156"/>
              <a:gd name="connsiteX1" fmla="*/ 0 w 6858000"/>
              <a:gd name="connsiteY1" fmla="*/ 0 h 400156"/>
              <a:gd name="connsiteX2" fmla="*/ 6858000 w 6858000"/>
              <a:gd name="connsiteY2" fmla="*/ 0 h 400156"/>
              <a:gd name="connsiteX3" fmla="*/ 6858000 w 6858000"/>
              <a:gd name="connsiteY3" fmla="*/ 400156 h 40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00156">
                <a:moveTo>
                  <a:pt x="0" y="400156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400156"/>
                </a:lnTo>
                <a:close/>
              </a:path>
            </a:pathLst>
          </a:cu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1C9183AD-9166-27E4-F8C4-4AAE1C7F0BB9}"/>
              </a:ext>
            </a:extLst>
          </p:cNvPr>
          <p:cNvSpPr/>
          <p:nvPr userDrawn="1"/>
        </p:nvSpPr>
        <p:spPr>
          <a:xfrm>
            <a:off x="9130046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FED6151-9FDE-FB42-89FC-0347B6A3276D}"/>
              </a:ext>
            </a:extLst>
          </p:cNvPr>
          <p:cNvSpPr/>
          <p:nvPr userDrawn="1"/>
        </p:nvSpPr>
        <p:spPr>
          <a:xfrm>
            <a:off x="8385329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46" name="바닥글 개체 틀 45">
            <a:extLst>
              <a:ext uri="{FF2B5EF4-FFF2-40B4-BE49-F238E27FC236}">
                <a16:creationId xmlns:a16="http://schemas.microsoft.com/office/drawing/2014/main" id="{41E6D8BC-2E14-B95F-1E2F-30FF6EE3AE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7" name="슬라이드 번호 개체 틀 46">
            <a:extLst>
              <a:ext uri="{FF2B5EF4-FFF2-40B4-BE49-F238E27FC236}">
                <a16:creationId xmlns:a16="http://schemas.microsoft.com/office/drawing/2014/main" id="{89B6F428-7A93-4AA9-C12A-2A93DFEAF0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580811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래픽 43">
            <a:extLst>
              <a:ext uri="{FF2B5EF4-FFF2-40B4-BE49-F238E27FC236}">
                <a16:creationId xmlns:a16="http://schemas.microsoft.com/office/drawing/2014/main" id="{94240F9C-F2B6-6263-0817-7E0809D9D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5327"/>
          <a:stretch>
            <a:fillRect/>
          </a:stretch>
        </p:blipFill>
        <p:spPr>
          <a:xfrm rot="16200000">
            <a:off x="8348893" y="2856018"/>
            <a:ext cx="6718341" cy="1006304"/>
          </a:xfrm>
          <a:custGeom>
            <a:avLst/>
            <a:gdLst>
              <a:gd name="connsiteX0" fmla="*/ 0 w 6718341"/>
              <a:gd name="connsiteY0" fmla="*/ 0 h 1006304"/>
              <a:gd name="connsiteX1" fmla="*/ 6718341 w 6718341"/>
              <a:gd name="connsiteY1" fmla="*/ 0 h 1006304"/>
              <a:gd name="connsiteX2" fmla="*/ 6718341 w 6718341"/>
              <a:gd name="connsiteY2" fmla="*/ 1006304 h 1006304"/>
              <a:gd name="connsiteX3" fmla="*/ 0 w 6718341"/>
              <a:gd name="connsiteY3" fmla="*/ 1006304 h 100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006304">
                <a:moveTo>
                  <a:pt x="0" y="0"/>
                </a:moveTo>
                <a:lnTo>
                  <a:pt x="6718341" y="0"/>
                </a:lnTo>
                <a:lnTo>
                  <a:pt x="6718341" y="1006304"/>
                </a:lnTo>
                <a:lnTo>
                  <a:pt x="0" y="1006304"/>
                </a:lnTo>
                <a:close/>
              </a:path>
            </a:pathLst>
          </a:cu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024F3BA7-5767-DA19-90B2-79087CCD234A}"/>
              </a:ext>
            </a:extLst>
          </p:cNvPr>
          <p:cNvSpPr/>
          <p:nvPr userDrawn="1"/>
        </p:nvSpPr>
        <p:spPr>
          <a:xfrm>
            <a:off x="11280648" y="107998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5941C3B-69D9-2131-DE98-77882C6B492E}"/>
              </a:ext>
            </a:extLst>
          </p:cNvPr>
          <p:cNvSpPr/>
          <p:nvPr userDrawn="1"/>
        </p:nvSpPr>
        <p:spPr>
          <a:xfrm>
            <a:off x="9885091" y="4608699"/>
            <a:ext cx="1628275" cy="1628275"/>
          </a:xfrm>
          <a:prstGeom prst="ellipse">
            <a:avLst/>
          </a:prstGeom>
          <a:solidFill>
            <a:schemeClr val="accent3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72" name="그래픽 71">
            <a:extLst>
              <a:ext uri="{FF2B5EF4-FFF2-40B4-BE49-F238E27FC236}">
                <a16:creationId xmlns:a16="http://schemas.microsoft.com/office/drawing/2014/main" id="{F2C371ED-FE8B-10E6-6B09-AB1AF954A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820" t="41526" b="3152"/>
          <a:stretch/>
        </p:blipFill>
        <p:spPr>
          <a:xfrm>
            <a:off x="-63921" y="5642"/>
            <a:ext cx="3769859" cy="6852356"/>
          </a:xfrm>
          <a:custGeom>
            <a:avLst/>
            <a:gdLst>
              <a:gd name="connsiteX0" fmla="*/ 0 w 3769859"/>
              <a:gd name="connsiteY0" fmla="*/ 0 h 6852356"/>
              <a:gd name="connsiteX1" fmla="*/ 3769859 w 3769859"/>
              <a:gd name="connsiteY1" fmla="*/ 0 h 6852356"/>
              <a:gd name="connsiteX2" fmla="*/ 3769859 w 3769859"/>
              <a:gd name="connsiteY2" fmla="*/ 6852356 h 6852356"/>
              <a:gd name="connsiteX3" fmla="*/ 0 w 3769859"/>
              <a:gd name="connsiteY3" fmla="*/ 6852356 h 685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859" h="6852356">
                <a:moveTo>
                  <a:pt x="0" y="0"/>
                </a:moveTo>
                <a:lnTo>
                  <a:pt x="3769859" y="0"/>
                </a:lnTo>
                <a:lnTo>
                  <a:pt x="3769859" y="6852356"/>
                </a:lnTo>
                <a:lnTo>
                  <a:pt x="0" y="6852356"/>
                </a:lnTo>
                <a:close/>
              </a:path>
            </a:pathLst>
          </a:cu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E6DDC0DD-511A-395D-6DF6-B3EBA937EF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633" b="65821"/>
          <a:stretch>
            <a:fillRect/>
          </a:stretch>
        </p:blipFill>
        <p:spPr>
          <a:xfrm flipV="1">
            <a:off x="5869" y="1"/>
            <a:ext cx="5332115" cy="2343995"/>
          </a:xfrm>
          <a:custGeom>
            <a:avLst/>
            <a:gdLst>
              <a:gd name="connsiteX0" fmla="*/ 0 w 5332115"/>
              <a:gd name="connsiteY0" fmla="*/ 2343995 h 2343995"/>
              <a:gd name="connsiteX1" fmla="*/ 5332115 w 5332115"/>
              <a:gd name="connsiteY1" fmla="*/ 2343995 h 2343995"/>
              <a:gd name="connsiteX2" fmla="*/ 5332115 w 5332115"/>
              <a:gd name="connsiteY2" fmla="*/ 0 h 2343995"/>
              <a:gd name="connsiteX3" fmla="*/ 0 w 5332115"/>
              <a:gd name="connsiteY3" fmla="*/ 0 h 2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115" h="2343995">
                <a:moveTo>
                  <a:pt x="0" y="2343995"/>
                </a:moveTo>
                <a:lnTo>
                  <a:pt x="5332115" y="2343995"/>
                </a:lnTo>
                <a:lnTo>
                  <a:pt x="5332115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0" name="그래픽 59">
            <a:extLst>
              <a:ext uri="{FF2B5EF4-FFF2-40B4-BE49-F238E27FC236}">
                <a16:creationId xmlns:a16="http://schemas.microsoft.com/office/drawing/2014/main" id="{A03A29F6-2DC7-B284-F21B-10BBEECC05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>
            <a:off x="-16872" y="-29980"/>
            <a:ext cx="4459335" cy="1601124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64" name="타원 63">
            <a:extLst>
              <a:ext uri="{FF2B5EF4-FFF2-40B4-BE49-F238E27FC236}">
                <a16:creationId xmlns:a16="http://schemas.microsoft.com/office/drawing/2014/main" id="{5E42667F-7399-2294-D94B-CB84510A0E95}"/>
              </a:ext>
            </a:extLst>
          </p:cNvPr>
          <p:cNvSpPr/>
          <p:nvPr userDrawn="1"/>
        </p:nvSpPr>
        <p:spPr>
          <a:xfrm>
            <a:off x="3261092" y="18900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pic>
        <p:nvPicPr>
          <p:cNvPr id="26" name="그래픽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73" name="제목 1">
            <a:extLst>
              <a:ext uri="{FF2B5EF4-FFF2-40B4-BE49-F238E27FC236}">
                <a16:creationId xmlns:a16="http://schemas.microsoft.com/office/drawing/2014/main" id="{11BE7A0F-8563-C84F-54DB-CF04C6DA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583" y="2214823"/>
            <a:ext cx="3769859" cy="1975104"/>
          </a:xfrm>
        </p:spPr>
        <p:txBody>
          <a:bodyPr rtlCol="0" anchor="b">
            <a:noAutofit/>
          </a:bodyPr>
          <a:lstStyle>
            <a:lvl1pPr>
              <a:defRPr lang="ko-KR" sz="66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6231" y="4278235"/>
            <a:ext cx="3081528" cy="1170432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lang="ko-KR" sz="1800">
                <a:solidFill>
                  <a:schemeClr val="tx1"/>
                </a:solidFill>
              </a:defRPr>
            </a:lvl1pPr>
            <a:lvl2pPr marL="457200" indent="0">
              <a:buNone/>
              <a:defRPr lang="ko-K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772760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F45380E4-4280-4D6A-412C-BEC95C8CA7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E2DEC6B-E418-F7FA-5D06-66914BE6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22" name="바닥글 개체 틀 21">
            <a:extLst>
              <a:ext uri="{FF2B5EF4-FFF2-40B4-BE49-F238E27FC236}">
                <a16:creationId xmlns:a16="http://schemas.microsoft.com/office/drawing/2014/main" id="{CDBC6FA3-472C-62C4-429A-28029D228D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F0B4C4FF-8EF1-767D-7C77-03D625E4B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992396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A48C42A6-E4A3-57E4-DBFE-86C89D6D36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0272D4-D364-93D2-A948-9DD478627E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4DD4E5-F3CE-6199-31DD-1C03C409E0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717129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FA20FC2-E959-7E20-4647-E505BD8BE4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A56E61-4EF1-44C9-6CC9-6876765A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4069080"/>
          </a:xfrm>
        </p:spPr>
        <p:txBody>
          <a:bodyPr rtlCol="0"/>
          <a:lstStyle>
            <a:lvl1pPr>
              <a:defRPr lang="ko-KR" sz="3200"/>
            </a:lvl1pPr>
            <a:lvl2pPr>
              <a:defRPr lang="ko-KR" sz="2800"/>
            </a:lvl2pPr>
            <a:lvl3pPr>
              <a:defRPr lang="ko-KR" sz="2400"/>
            </a:lvl3pPr>
            <a:lvl4pPr>
              <a:defRPr lang="ko-KR" sz="2000"/>
            </a:lvl4pPr>
            <a:lvl5pPr>
              <a:defRPr lang="ko-KR" sz="2000"/>
            </a:lvl5pPr>
            <a:lvl6pPr>
              <a:defRPr lang="ko-KR" sz="2000"/>
            </a:lvl6pPr>
            <a:lvl7pPr>
              <a:defRPr lang="ko-KR" sz="2000"/>
            </a:lvl7pPr>
            <a:lvl8pPr>
              <a:defRPr lang="ko-KR" sz="2000"/>
            </a:lvl8pPr>
            <a:lvl9pPr>
              <a:defRPr lang="ko-KR"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7802A7-DF1B-DE1B-4EA4-055C59350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069080"/>
          </a:xfrm>
        </p:spPr>
        <p:txBody>
          <a:bodyPr rtlCol="0"/>
          <a:lstStyle>
            <a:lvl1pPr marL="0" indent="0">
              <a:buNone/>
              <a:defRPr lang="ko-KR" sz="1600"/>
            </a:lvl1pPr>
            <a:lvl2pPr marL="457200" indent="0">
              <a:buNone/>
              <a:defRPr lang="ko-KR" sz="1400"/>
            </a:lvl2pPr>
            <a:lvl3pPr marL="914400" indent="0">
              <a:buNone/>
              <a:defRPr lang="ko-KR" sz="1200"/>
            </a:lvl3pPr>
            <a:lvl4pPr marL="1371600" indent="0">
              <a:buNone/>
              <a:defRPr lang="ko-KR" sz="1000"/>
            </a:lvl4pPr>
            <a:lvl5pPr marL="1828800" indent="0">
              <a:buNone/>
              <a:defRPr lang="ko-KR" sz="1000"/>
            </a:lvl5pPr>
            <a:lvl6pPr marL="2286000" indent="0">
              <a:buNone/>
              <a:defRPr lang="ko-KR" sz="1000"/>
            </a:lvl6pPr>
            <a:lvl7pPr marL="2743200" indent="0">
              <a:buNone/>
              <a:defRPr lang="ko-KR" sz="1000"/>
            </a:lvl7pPr>
            <a:lvl8pPr marL="3200400" indent="0">
              <a:buNone/>
              <a:defRPr lang="ko-KR" sz="1000"/>
            </a:lvl8pPr>
            <a:lvl9pPr marL="3657600" indent="0">
              <a:buNone/>
              <a:defRPr lang="ko-KR"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FB2F4222-9F0A-A7FE-DFA4-39F2D1A2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A9174264-0D17-CF28-8778-3DD02FD42C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FFFA002-049D-7794-5114-044DA2B57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24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7F9A3535-D85B-F023-B8C0-28D2FEAAD9E0}"/>
              </a:ext>
            </a:extLst>
          </p:cNvPr>
          <p:cNvGrpSpPr/>
          <p:nvPr userDrawn="1"/>
        </p:nvGrpSpPr>
        <p:grpSpPr>
          <a:xfrm>
            <a:off x="1" y="3827512"/>
            <a:ext cx="12198945" cy="3030489"/>
            <a:chOff x="1" y="3827512"/>
            <a:chExt cx="12198945" cy="3030489"/>
          </a:xfrm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C11C7D54-0954-B838-DA12-86EA86543A54}"/>
                </a:ext>
              </a:extLst>
            </p:cNvPr>
            <p:cNvSpPr/>
            <p:nvPr userDrawn="1"/>
          </p:nvSpPr>
          <p:spPr>
            <a:xfrm>
              <a:off x="11488761" y="5133340"/>
              <a:ext cx="521208" cy="1724660"/>
            </a:xfrm>
            <a:custGeom>
              <a:avLst/>
              <a:gdLst>
                <a:gd name="connsiteX0" fmla="*/ 834 w 513332"/>
                <a:gd name="connsiteY0" fmla="*/ -1393 h 1623974"/>
                <a:gd name="connsiteX1" fmla="*/ 514166 w 513332"/>
                <a:gd name="connsiteY1" fmla="*/ -1393 h 1623974"/>
                <a:gd name="connsiteX2" fmla="*/ 514166 w 513332"/>
                <a:gd name="connsiteY2" fmla="*/ 1622582 h 1623974"/>
                <a:gd name="connsiteX3" fmla="*/ 834 w 513332"/>
                <a:gd name="connsiteY3" fmla="*/ 1622582 h 16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3332" h="1623974">
                  <a:moveTo>
                    <a:pt x="834" y="-1393"/>
                  </a:moveTo>
                  <a:lnTo>
                    <a:pt x="514166" y="-1393"/>
                  </a:lnTo>
                  <a:lnTo>
                    <a:pt x="514166" y="1622582"/>
                  </a:lnTo>
                  <a:lnTo>
                    <a:pt x="834" y="1622582"/>
                  </a:lnTo>
                  <a:close/>
                </a:path>
              </a:pathLst>
            </a:custGeom>
            <a:solidFill>
              <a:schemeClr val="accent1"/>
            </a:solidFill>
            <a:ln w="282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</a:lstStyle>
            <a:p>
              <a:pPr rtl="0"/>
              <a:endParaRPr lang="ko-KR" dirty="0">
                <a:latin typeface="맑은 고딕" panose="020B0503020000020004" pitchFamily="50" charset="-127"/>
              </a:endParaRPr>
            </a:p>
          </p:txBody>
        </p:sp>
        <p:pic>
          <p:nvPicPr>
            <p:cNvPr id="55" name="그래픽 54">
              <a:extLst>
                <a:ext uri="{FF2B5EF4-FFF2-40B4-BE49-F238E27FC236}">
                  <a16:creationId xmlns:a16="http://schemas.microsoft.com/office/drawing/2014/main" id="{E49D87C6-232E-E91C-0D76-756637414E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91" r="42583" b="30832"/>
            <a:stretch>
              <a:fillRect/>
            </a:stretch>
          </p:blipFill>
          <p:spPr>
            <a:xfrm>
              <a:off x="1" y="3827512"/>
              <a:ext cx="12198945" cy="3030489"/>
            </a:xfrm>
            <a:custGeom>
              <a:avLst/>
              <a:gdLst>
                <a:gd name="connsiteX0" fmla="*/ 0 w 12198945"/>
                <a:gd name="connsiteY0" fmla="*/ 0 h 3030489"/>
                <a:gd name="connsiteX1" fmla="*/ 12198945 w 12198945"/>
                <a:gd name="connsiteY1" fmla="*/ 0 h 3030489"/>
                <a:gd name="connsiteX2" fmla="*/ 12198945 w 12198945"/>
                <a:gd name="connsiteY2" fmla="*/ 1369519 h 3030489"/>
                <a:gd name="connsiteX3" fmla="*/ 11240822 w 12198945"/>
                <a:gd name="connsiteY3" fmla="*/ 1369519 h 3030489"/>
                <a:gd name="connsiteX4" fmla="*/ 11240822 w 12198945"/>
                <a:gd name="connsiteY4" fmla="*/ 3030489 h 3030489"/>
                <a:gd name="connsiteX5" fmla="*/ 0 w 12198945"/>
                <a:gd name="connsiteY5" fmla="*/ 3030489 h 303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8945" h="3030489">
                  <a:moveTo>
                    <a:pt x="0" y="0"/>
                  </a:moveTo>
                  <a:lnTo>
                    <a:pt x="12198945" y="0"/>
                  </a:lnTo>
                  <a:lnTo>
                    <a:pt x="12198945" y="1369519"/>
                  </a:lnTo>
                  <a:lnTo>
                    <a:pt x="11240822" y="1369519"/>
                  </a:lnTo>
                  <a:lnTo>
                    <a:pt x="11240822" y="3030489"/>
                  </a:lnTo>
                  <a:lnTo>
                    <a:pt x="0" y="3030489"/>
                  </a:lnTo>
                  <a:close/>
                </a:path>
              </a:pathLst>
            </a:cu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 rtlCol="0"/>
          <a:lstStyle>
            <a:lvl1pPr marL="0" indent="0">
              <a:buNone/>
              <a:defRPr lang="ko-KR" sz="1800"/>
            </a:lvl1pPr>
            <a:lvl2pPr marL="283464">
              <a:defRPr lang="ko-KR" sz="1800"/>
            </a:lvl2pPr>
            <a:lvl3pPr marL="566928">
              <a:defRPr lang="ko-KR" sz="1600"/>
            </a:lvl3pPr>
            <a:lvl4pPr marL="758952">
              <a:defRPr lang="ko-KR" sz="1400"/>
            </a:lvl4pPr>
            <a:lvl5pPr marL="1042416">
              <a:defRPr lang="ko-KR" sz="14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11" name="자유형(F) 65">
            <a:extLst>
              <a:ext uri="{FF2B5EF4-FFF2-40B4-BE49-F238E27FC236}">
                <a16:creationId xmlns:a16="http://schemas.microsoft.com/office/drawing/2014/main" id="{232AA84F-639D-A24B-BB67-2694CC069C65}"/>
              </a:ext>
            </a:extLst>
          </p:cNvPr>
          <p:cNvSpPr/>
          <p:nvPr/>
        </p:nvSpPr>
        <p:spPr>
          <a:xfrm>
            <a:off x="838989" y="5178370"/>
            <a:ext cx="2157098" cy="1679630"/>
          </a:xfrm>
          <a:custGeom>
            <a:avLst/>
            <a:gdLst>
              <a:gd name="connsiteX0" fmla="*/ 1078549 w 2157098"/>
              <a:gd name="connsiteY0" fmla="*/ 0 h 1679630"/>
              <a:gd name="connsiteX1" fmla="*/ 2157098 w 2157098"/>
              <a:gd name="connsiteY1" fmla="*/ 1078549 h 1679630"/>
              <a:gd name="connsiteX2" fmla="*/ 2072341 w 2157098"/>
              <a:gd name="connsiteY2" fmla="*/ 1498369 h 1679630"/>
              <a:gd name="connsiteX3" fmla="*/ 1973955 w 2157098"/>
              <a:gd name="connsiteY3" fmla="*/ 1679630 h 1679630"/>
              <a:gd name="connsiteX4" fmla="*/ 183143 w 2157098"/>
              <a:gd name="connsiteY4" fmla="*/ 1679630 h 1679630"/>
              <a:gd name="connsiteX5" fmla="*/ 84758 w 2157098"/>
              <a:gd name="connsiteY5" fmla="*/ 1498369 h 1679630"/>
              <a:gd name="connsiteX6" fmla="*/ 0 w 2157098"/>
              <a:gd name="connsiteY6" fmla="*/ 1078549 h 1679630"/>
              <a:gd name="connsiteX7" fmla="*/ 1078549 w 2157098"/>
              <a:gd name="connsiteY7" fmla="*/ 0 h 167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679630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1" y="1498369"/>
                </a:cubicBezTo>
                <a:lnTo>
                  <a:pt x="1973955" y="1679630"/>
                </a:lnTo>
                <a:lnTo>
                  <a:pt x="183143" y="1679630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39B8E7B-82C3-F9D6-9E34-8F76C40C8539}"/>
              </a:ext>
            </a:extLst>
          </p:cNvPr>
          <p:cNvSpPr/>
          <p:nvPr/>
        </p:nvSpPr>
        <p:spPr>
          <a:xfrm>
            <a:off x="9626717" y="49909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60" name="바닥글 개체 틀 59">
            <a:extLst>
              <a:ext uri="{FF2B5EF4-FFF2-40B4-BE49-F238E27FC236}">
                <a16:creationId xmlns:a16="http://schemas.microsoft.com/office/drawing/2014/main" id="{EACDB755-CEBA-6C68-443D-525463E80D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61" name="슬라이드 번호 개체 틀 60">
            <a:extLst>
              <a:ext uri="{FF2B5EF4-FFF2-40B4-BE49-F238E27FC236}">
                <a16:creationId xmlns:a16="http://schemas.microsoft.com/office/drawing/2014/main" id="{307D0F4E-2944-C947-2B6E-0547303F25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908239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F54A2A46-C45B-ED08-EE41-CEC7D35473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A4EA03-DC7A-CC5C-0E56-20FDFBD152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1725930"/>
            <a:ext cx="6172200" cy="4873625"/>
          </a:xfrm>
        </p:spPr>
        <p:txBody>
          <a:bodyPr rtlCol="0"/>
          <a:lstStyle>
            <a:lvl1pPr marL="0" indent="0">
              <a:buNone/>
              <a:defRPr lang="ko-KR" sz="3200"/>
            </a:lvl1pPr>
            <a:lvl2pPr marL="457200" indent="0">
              <a:buNone/>
              <a:defRPr lang="ko-KR" sz="2800"/>
            </a:lvl2pPr>
            <a:lvl3pPr marL="914400" indent="0">
              <a:buNone/>
              <a:defRPr lang="ko-KR" sz="2400"/>
            </a:lvl3pPr>
            <a:lvl4pPr marL="1371600" indent="0">
              <a:buNone/>
              <a:defRPr lang="ko-KR" sz="2000"/>
            </a:lvl4pPr>
            <a:lvl5pPr marL="1828800" indent="0">
              <a:buNone/>
              <a:defRPr lang="ko-KR" sz="2000"/>
            </a:lvl5pPr>
            <a:lvl6pPr marL="2286000" indent="0">
              <a:buNone/>
              <a:defRPr lang="ko-KR" sz="2000"/>
            </a:lvl6pPr>
            <a:lvl7pPr marL="2743200" indent="0">
              <a:buNone/>
              <a:defRPr lang="ko-KR" sz="2000"/>
            </a:lvl7pPr>
            <a:lvl8pPr marL="3200400" indent="0">
              <a:buNone/>
              <a:defRPr lang="ko-KR" sz="2000"/>
            </a:lvl8pPr>
            <a:lvl9pPr marL="3657600" indent="0">
              <a:buNone/>
              <a:defRPr lang="ko-KR"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A30CC9-5F1C-933D-A4C9-7DCE2F039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ko-KR" sz="1600"/>
            </a:lvl1pPr>
            <a:lvl2pPr marL="457200" indent="0">
              <a:buNone/>
              <a:defRPr lang="ko-KR" sz="1400"/>
            </a:lvl2pPr>
            <a:lvl3pPr marL="914400" indent="0">
              <a:buNone/>
              <a:defRPr lang="ko-KR" sz="1200"/>
            </a:lvl3pPr>
            <a:lvl4pPr marL="1371600" indent="0">
              <a:buNone/>
              <a:defRPr lang="ko-KR" sz="1000"/>
            </a:lvl4pPr>
            <a:lvl5pPr marL="1828800" indent="0">
              <a:buNone/>
              <a:defRPr lang="ko-KR" sz="1000"/>
            </a:lvl5pPr>
            <a:lvl6pPr marL="2286000" indent="0">
              <a:buNone/>
              <a:defRPr lang="ko-KR" sz="1000"/>
            </a:lvl6pPr>
            <a:lvl7pPr marL="2743200" indent="0">
              <a:buNone/>
              <a:defRPr lang="ko-KR" sz="1000"/>
            </a:lvl7pPr>
            <a:lvl8pPr marL="3200400" indent="0">
              <a:buNone/>
              <a:defRPr lang="ko-KR" sz="1000"/>
            </a:lvl8pPr>
            <a:lvl9pPr marL="3657600" indent="0">
              <a:buNone/>
              <a:defRPr lang="ko-KR"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304BF9-EDC8-7868-84C1-6CCB690381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FE0970-0DB3-2D10-BEAE-54A52070A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FC668391-E0E0-74A5-F96F-B67ECAE8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1172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38912"/>
            <a:ext cx="8762246" cy="1325880"/>
          </a:xfrm>
        </p:spPr>
        <p:txBody>
          <a:bodyPr rtlCol="0"/>
          <a:lstStyle>
            <a:lvl1pPr>
              <a:defRPr lang="ko-KR" sz="66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596636-128C-4D64-E63E-16619F5CDF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92808"/>
            <a:ext cx="8659368" cy="749808"/>
          </a:xfrm>
          <a:solidFill>
            <a:schemeClr val="accent1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ko-K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5E065C5-B7CB-9146-3A7C-A6F39CA9B2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3880" y="1792224"/>
            <a:ext cx="960120" cy="9601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ko-K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/>
              <a:t>00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BD0306DB-B174-37A8-719D-C89F9EE118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891790"/>
            <a:ext cx="8659368" cy="749808"/>
          </a:xfrm>
          <a:solidFill>
            <a:schemeClr val="accent2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ko-K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3">
            <a:extLst>
              <a:ext uri="{FF2B5EF4-FFF2-40B4-BE49-F238E27FC236}">
                <a16:creationId xmlns:a16="http://schemas.microsoft.com/office/drawing/2014/main" id="{D80DBC95-A30E-E3C3-6A02-0DE7F6995B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3880" y="2784348"/>
            <a:ext cx="960120" cy="9601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ko-K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/>
              <a:t>00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CFF0762B-1AD3-943D-F4CC-9D5CF57405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890772"/>
            <a:ext cx="8659368" cy="749808"/>
          </a:xfrm>
          <a:solidFill>
            <a:schemeClr val="accent4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ko-K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3">
            <a:extLst>
              <a:ext uri="{FF2B5EF4-FFF2-40B4-BE49-F238E27FC236}">
                <a16:creationId xmlns:a16="http://schemas.microsoft.com/office/drawing/2014/main" id="{51060427-2619-E83D-D977-65854C7AA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3880" y="3776472"/>
            <a:ext cx="960120" cy="9601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ko-K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/>
              <a:t>00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8B28E366-646A-5633-0E0C-1BB99B27FD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4889754"/>
            <a:ext cx="8659368" cy="749808"/>
          </a:xfrm>
          <a:solidFill>
            <a:schemeClr val="tx1">
              <a:lumMod val="90000"/>
              <a:lumOff val="10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ko-K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2A38A746-8D71-1D08-BD7B-347D1E5985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83880" y="4768596"/>
            <a:ext cx="960120" cy="960120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ko-K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/>
              <a:t>00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CB500DDB-4549-EAE1-1AA8-DBD382D2B9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5888736"/>
            <a:ext cx="8659368" cy="749808"/>
          </a:xfrm>
          <a:solidFill>
            <a:schemeClr val="accent3">
              <a:lumMod val="75000"/>
            </a:schemeClr>
          </a:solidFill>
        </p:spPr>
        <p:txBody>
          <a:bodyPr lIns="713232" rtlCol="0" anchor="ctr">
            <a:noAutofit/>
          </a:bodyPr>
          <a:lstStyle>
            <a:lvl1pPr marL="0" indent="0">
              <a:buNone/>
              <a:defRPr lang="ko-K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텍스트 개체 틀 13">
            <a:extLst>
              <a:ext uri="{FF2B5EF4-FFF2-40B4-BE49-F238E27FC236}">
                <a16:creationId xmlns:a16="http://schemas.microsoft.com/office/drawing/2014/main" id="{EC619F49-49DD-DF7B-37A0-6104FF3C2B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3880" y="5760720"/>
            <a:ext cx="960120" cy="9601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ko-KR" sz="400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ko-KR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16196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 hidden="1">
            <a:extLst>
              <a:ext uri="{FF2B5EF4-FFF2-40B4-BE49-F238E27FC236}">
                <a16:creationId xmlns:a16="http://schemas.microsoft.com/office/drawing/2014/main" id="{25EA7C35-FF1A-FBFD-05A2-718EB0D16B65}"/>
              </a:ext>
            </a:extLst>
          </p:cNvPr>
          <p:cNvSpPr/>
          <p:nvPr/>
        </p:nvSpPr>
        <p:spPr>
          <a:xfrm>
            <a:off x="233681" y="2011679"/>
            <a:ext cx="3195438" cy="3286867"/>
          </a:xfrm>
          <a:custGeom>
            <a:avLst/>
            <a:gdLst>
              <a:gd name="connsiteX0" fmla="*/ 2213 w 9357201"/>
              <a:gd name="connsiteY0" fmla="*/ -650 h 3276674"/>
              <a:gd name="connsiteX1" fmla="*/ 8009370 w 9357201"/>
              <a:gd name="connsiteY1" fmla="*/ -650 h 3276674"/>
              <a:gd name="connsiteX2" fmla="*/ 9359415 w 9357201"/>
              <a:gd name="connsiteY2" fmla="*/ 1355860 h 3276674"/>
              <a:gd name="connsiteX3" fmla="*/ 9359415 w 9357201"/>
              <a:gd name="connsiteY3" fmla="*/ 3276024 h 3276674"/>
              <a:gd name="connsiteX0" fmla="*/ 0 w 9357202"/>
              <a:gd name="connsiteY0" fmla="*/ 33 h 3276707"/>
              <a:gd name="connsiteX1" fmla="*/ 5765524 w 9357202"/>
              <a:gd name="connsiteY1" fmla="*/ 0 h 3276707"/>
              <a:gd name="connsiteX2" fmla="*/ 8007157 w 9357202"/>
              <a:gd name="connsiteY2" fmla="*/ 33 h 3276707"/>
              <a:gd name="connsiteX3" fmla="*/ 9357202 w 9357202"/>
              <a:gd name="connsiteY3" fmla="*/ 1356543 h 3276707"/>
              <a:gd name="connsiteX4" fmla="*/ 9357202 w 9357202"/>
              <a:gd name="connsiteY4" fmla="*/ 3276707 h 3276707"/>
              <a:gd name="connsiteX0" fmla="*/ 0 w 3591678"/>
              <a:gd name="connsiteY0" fmla="*/ 0 h 3276707"/>
              <a:gd name="connsiteX1" fmla="*/ 2241633 w 3591678"/>
              <a:gd name="connsiteY1" fmla="*/ 33 h 3276707"/>
              <a:gd name="connsiteX2" fmla="*/ 3591678 w 3591678"/>
              <a:gd name="connsiteY2" fmla="*/ 1356543 h 3276707"/>
              <a:gd name="connsiteX3" fmla="*/ 3591678 w 3591678"/>
              <a:gd name="connsiteY3" fmla="*/ 3276707 h 3276707"/>
              <a:gd name="connsiteX0" fmla="*/ 0 w 3408798"/>
              <a:gd name="connsiteY0" fmla="*/ 0 h 3276707"/>
              <a:gd name="connsiteX1" fmla="*/ 2058753 w 3408798"/>
              <a:gd name="connsiteY1" fmla="*/ 33 h 3276707"/>
              <a:gd name="connsiteX2" fmla="*/ 3408798 w 3408798"/>
              <a:gd name="connsiteY2" fmla="*/ 1356543 h 3276707"/>
              <a:gd name="connsiteX3" fmla="*/ 3408798 w 3408798"/>
              <a:gd name="connsiteY3" fmla="*/ 3276707 h 3276707"/>
              <a:gd name="connsiteX0" fmla="*/ 0 w 3225918"/>
              <a:gd name="connsiteY0" fmla="*/ 0 h 3286867"/>
              <a:gd name="connsiteX1" fmla="*/ 1875873 w 3225918"/>
              <a:gd name="connsiteY1" fmla="*/ 10193 h 3286867"/>
              <a:gd name="connsiteX2" fmla="*/ 3225918 w 3225918"/>
              <a:gd name="connsiteY2" fmla="*/ 1366703 h 3286867"/>
              <a:gd name="connsiteX3" fmla="*/ 3225918 w 3225918"/>
              <a:gd name="connsiteY3" fmla="*/ 3286867 h 3286867"/>
              <a:gd name="connsiteX0" fmla="*/ 0 w 3195438"/>
              <a:gd name="connsiteY0" fmla="*/ 0 h 3286867"/>
              <a:gd name="connsiteX1" fmla="*/ 1845393 w 3195438"/>
              <a:gd name="connsiteY1" fmla="*/ 10193 h 3286867"/>
              <a:gd name="connsiteX2" fmla="*/ 3195438 w 3195438"/>
              <a:gd name="connsiteY2" fmla="*/ 1366703 h 3286867"/>
              <a:gd name="connsiteX3" fmla="*/ 3195438 w 3195438"/>
              <a:gd name="connsiteY3" fmla="*/ 3286867 h 328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5438" h="3286867">
                <a:moveTo>
                  <a:pt x="0" y="0"/>
                </a:moveTo>
                <a:lnTo>
                  <a:pt x="1845393" y="10193"/>
                </a:lnTo>
                <a:cubicBezTo>
                  <a:pt x="2591000" y="10193"/>
                  <a:pt x="3195438" y="617523"/>
                  <a:pt x="3195438" y="1366703"/>
                </a:cubicBezTo>
                <a:lnTo>
                  <a:pt x="3195438" y="3286867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>
            <a:defPPr>
              <a:defRPr lang="ko-KR"/>
            </a:defPPr>
          </a:lstStyle>
          <a:p>
            <a:pPr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4" name="Freeform: Shape 23" hidden="1">
            <a:extLst>
              <a:ext uri="{FF2B5EF4-FFF2-40B4-BE49-F238E27FC236}">
                <a16:creationId xmlns:a16="http://schemas.microsoft.com/office/drawing/2014/main" id="{B09E8213-E4A1-3E30-9198-8B68ABEE82B8}"/>
              </a:ext>
            </a:extLst>
          </p:cNvPr>
          <p:cNvSpPr/>
          <p:nvPr/>
        </p:nvSpPr>
        <p:spPr>
          <a:xfrm>
            <a:off x="3429117" y="4725899"/>
            <a:ext cx="8510941" cy="1366196"/>
          </a:xfrm>
          <a:custGeom>
            <a:avLst/>
            <a:gdLst>
              <a:gd name="connsiteX0" fmla="*/ 10980107 w 10977893"/>
              <a:gd name="connsiteY0" fmla="*/ -650 h 1365979"/>
              <a:gd name="connsiteX1" fmla="*/ 10980107 w 10977893"/>
              <a:gd name="connsiteY1" fmla="*/ 789104 h 1365979"/>
              <a:gd name="connsiteX2" fmla="*/ 10357989 w 10977893"/>
              <a:gd name="connsiteY2" fmla="*/ 1365329 h 1365979"/>
              <a:gd name="connsiteX3" fmla="*/ 624331 w 10977893"/>
              <a:gd name="connsiteY3" fmla="*/ 1365329 h 1365979"/>
              <a:gd name="connsiteX4" fmla="*/ 2213 w 10977893"/>
              <a:gd name="connsiteY4" fmla="*/ 789104 h 1365979"/>
              <a:gd name="connsiteX5" fmla="*/ 2213 w 10977893"/>
              <a:gd name="connsiteY5" fmla="*/ -650 h 1365979"/>
              <a:gd name="connsiteX0" fmla="*/ 10977894 w 10977894"/>
              <a:gd name="connsiteY0" fmla="*/ 0 h 1365979"/>
              <a:gd name="connsiteX1" fmla="*/ 10977894 w 10977894"/>
              <a:gd name="connsiteY1" fmla="*/ 789754 h 1365979"/>
              <a:gd name="connsiteX2" fmla="*/ 10355776 w 10977894"/>
              <a:gd name="connsiteY2" fmla="*/ 1365979 h 1365979"/>
              <a:gd name="connsiteX3" fmla="*/ 8724301 w 10977894"/>
              <a:gd name="connsiteY3" fmla="*/ 1362386 h 1365979"/>
              <a:gd name="connsiteX4" fmla="*/ 622118 w 10977894"/>
              <a:gd name="connsiteY4" fmla="*/ 1365979 h 1365979"/>
              <a:gd name="connsiteX5" fmla="*/ 0 w 10977894"/>
              <a:gd name="connsiteY5" fmla="*/ 789754 h 1365979"/>
              <a:gd name="connsiteX6" fmla="*/ 0 w 10977894"/>
              <a:gd name="connsiteY6" fmla="*/ 0 h 1365979"/>
              <a:gd name="connsiteX0" fmla="*/ 10977894 w 10977894"/>
              <a:gd name="connsiteY0" fmla="*/ 789754 h 1365979"/>
              <a:gd name="connsiteX1" fmla="*/ 10355776 w 10977894"/>
              <a:gd name="connsiteY1" fmla="*/ 1365979 h 1365979"/>
              <a:gd name="connsiteX2" fmla="*/ 8724301 w 10977894"/>
              <a:gd name="connsiteY2" fmla="*/ 1362386 h 1365979"/>
              <a:gd name="connsiteX3" fmla="*/ 622118 w 10977894"/>
              <a:gd name="connsiteY3" fmla="*/ 1365979 h 1365979"/>
              <a:gd name="connsiteX4" fmla="*/ 0 w 10977894"/>
              <a:gd name="connsiteY4" fmla="*/ 789754 h 1365979"/>
              <a:gd name="connsiteX5" fmla="*/ 0 w 10977894"/>
              <a:gd name="connsiteY5" fmla="*/ 0 h 1365979"/>
              <a:gd name="connsiteX0" fmla="*/ 10355776 w 10355776"/>
              <a:gd name="connsiteY0" fmla="*/ 1365979 h 1365979"/>
              <a:gd name="connsiteX1" fmla="*/ 8724301 w 10355776"/>
              <a:gd name="connsiteY1" fmla="*/ 1362386 h 1365979"/>
              <a:gd name="connsiteX2" fmla="*/ 622118 w 10355776"/>
              <a:gd name="connsiteY2" fmla="*/ 1365979 h 1365979"/>
              <a:gd name="connsiteX3" fmla="*/ 0 w 10355776"/>
              <a:gd name="connsiteY3" fmla="*/ 789754 h 1365979"/>
              <a:gd name="connsiteX4" fmla="*/ 0 w 10355776"/>
              <a:gd name="connsiteY4" fmla="*/ 0 h 1365979"/>
              <a:gd name="connsiteX0" fmla="*/ 8724301 w 8724301"/>
              <a:gd name="connsiteY0" fmla="*/ 1362386 h 1365979"/>
              <a:gd name="connsiteX1" fmla="*/ 622118 w 8724301"/>
              <a:gd name="connsiteY1" fmla="*/ 1365979 h 1365979"/>
              <a:gd name="connsiteX2" fmla="*/ 0 w 8724301"/>
              <a:gd name="connsiteY2" fmla="*/ 789754 h 1365979"/>
              <a:gd name="connsiteX3" fmla="*/ 0 w 8724301"/>
              <a:gd name="connsiteY3" fmla="*/ 0 h 1365979"/>
              <a:gd name="connsiteX0" fmla="*/ 8510941 w 8510941"/>
              <a:gd name="connsiteY0" fmla="*/ 1366196 h 1366196"/>
              <a:gd name="connsiteX1" fmla="*/ 622118 w 8510941"/>
              <a:gd name="connsiteY1" fmla="*/ 1365979 h 1366196"/>
              <a:gd name="connsiteX2" fmla="*/ 0 w 8510941"/>
              <a:gd name="connsiteY2" fmla="*/ 789754 h 1366196"/>
              <a:gd name="connsiteX3" fmla="*/ 0 w 8510941"/>
              <a:gd name="connsiteY3" fmla="*/ 0 h 136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41" h="1366196">
                <a:moveTo>
                  <a:pt x="8510941" y="1366196"/>
                </a:moveTo>
                <a:lnTo>
                  <a:pt x="622118" y="1365979"/>
                </a:lnTo>
                <a:cubicBezTo>
                  <a:pt x="278520" y="1365979"/>
                  <a:pt x="0" y="1107979"/>
                  <a:pt x="0" y="789754"/>
                </a:cubicBezTo>
                <a:lnTo>
                  <a:pt x="0" y="0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>
            <a:defPPr>
              <a:defRPr lang="ko-KR"/>
            </a:defPPr>
          </a:lstStyle>
          <a:p>
            <a:pPr rtl="0"/>
            <a:endParaRPr lang="ko-KR" dirty="0">
              <a:latin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67CFF6C-EDBA-8B95-5C93-0B4BB5939B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07" r="12032"/>
          <a:stretch/>
        </p:blipFill>
        <p:spPr>
          <a:xfrm>
            <a:off x="0" y="1779373"/>
            <a:ext cx="12192000" cy="4583992"/>
          </a:xfrm>
          <a:custGeom>
            <a:avLst/>
            <a:gdLst>
              <a:gd name="connsiteX0" fmla="*/ 0 w 12192000"/>
              <a:gd name="connsiteY0" fmla="*/ 0 h 4583992"/>
              <a:gd name="connsiteX1" fmla="*/ 12192000 w 12192000"/>
              <a:gd name="connsiteY1" fmla="*/ 0 h 4583992"/>
              <a:gd name="connsiteX2" fmla="*/ 12192000 w 12192000"/>
              <a:gd name="connsiteY2" fmla="*/ 2190264 h 4583992"/>
              <a:gd name="connsiteX3" fmla="*/ 12187938 w 12192000"/>
              <a:gd name="connsiteY3" fmla="*/ 2190264 h 4583992"/>
              <a:gd name="connsiteX4" fmla="*/ 12187938 w 12192000"/>
              <a:gd name="connsiteY4" fmla="*/ 4583992 h 4583992"/>
              <a:gd name="connsiteX5" fmla="*/ 0 w 12192000"/>
              <a:gd name="connsiteY5" fmla="*/ 4583992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583992">
                <a:moveTo>
                  <a:pt x="0" y="0"/>
                </a:moveTo>
                <a:lnTo>
                  <a:pt x="12192000" y="0"/>
                </a:lnTo>
                <a:lnTo>
                  <a:pt x="12192000" y="2190264"/>
                </a:lnTo>
                <a:lnTo>
                  <a:pt x="12187938" y="2190264"/>
                </a:lnTo>
                <a:lnTo>
                  <a:pt x="12187938" y="4583992"/>
                </a:lnTo>
                <a:lnTo>
                  <a:pt x="0" y="4583992"/>
                </a:lnTo>
                <a:close/>
              </a:path>
            </a:pathLst>
          </a:cu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1FEFD686-81C7-A517-F1C0-0C3D3EF340F2}"/>
              </a:ext>
            </a:extLst>
          </p:cNvPr>
          <p:cNvSpPr/>
          <p:nvPr/>
        </p:nvSpPr>
        <p:spPr>
          <a:xfrm>
            <a:off x="767250" y="3628115"/>
            <a:ext cx="1628275" cy="1628275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6032612E-888F-3F52-2DF9-1A7FC1C33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72707"/>
          <a:stretch>
            <a:fillRect/>
          </a:stretch>
        </p:blipFill>
        <p:spPr>
          <a:xfrm>
            <a:off x="5315713" y="5020135"/>
            <a:ext cx="6718341" cy="1871772"/>
          </a:xfrm>
          <a:custGeom>
            <a:avLst/>
            <a:gdLst>
              <a:gd name="connsiteX0" fmla="*/ 0 w 6718341"/>
              <a:gd name="connsiteY0" fmla="*/ 0 h 1871772"/>
              <a:gd name="connsiteX1" fmla="*/ 6718341 w 6718341"/>
              <a:gd name="connsiteY1" fmla="*/ 0 h 1871772"/>
              <a:gd name="connsiteX2" fmla="*/ 6718341 w 6718341"/>
              <a:gd name="connsiteY2" fmla="*/ 1871772 h 1871772"/>
              <a:gd name="connsiteX3" fmla="*/ 0 w 6718341"/>
              <a:gd name="connsiteY3" fmla="*/ 1871772 h 187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871772">
                <a:moveTo>
                  <a:pt x="0" y="0"/>
                </a:moveTo>
                <a:lnTo>
                  <a:pt x="6718341" y="0"/>
                </a:lnTo>
                <a:lnTo>
                  <a:pt x="6718341" y="1871772"/>
                </a:lnTo>
                <a:lnTo>
                  <a:pt x="0" y="1871772"/>
                </a:lnTo>
                <a:close/>
              </a:path>
            </a:pathLst>
          </a:cu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3CA6479C-DB58-C182-DA46-646A89A79A6F}"/>
              </a:ext>
            </a:extLst>
          </p:cNvPr>
          <p:cNvSpPr/>
          <p:nvPr/>
        </p:nvSpPr>
        <p:spPr>
          <a:xfrm>
            <a:off x="11469607" y="5904458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0F0BF7-907A-B0C3-5845-78EDA851891C}"/>
              </a:ext>
            </a:extLst>
          </p:cNvPr>
          <p:cNvSpPr/>
          <p:nvPr/>
        </p:nvSpPr>
        <p:spPr>
          <a:xfrm>
            <a:off x="3000866" y="2411479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5D287EAB-26E8-C8AF-6CB0-D37B7CB37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 flipH="1">
            <a:off x="7732665" y="0"/>
            <a:ext cx="4459335" cy="1543022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EF5323F-6D74-29FA-F04C-027DF280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744" y="2304288"/>
            <a:ext cx="5513832" cy="2432304"/>
          </a:xfrm>
        </p:spPr>
        <p:txBody>
          <a:bodyPr rtlCol="0" anchor="t">
            <a:noAutofit/>
          </a:bodyPr>
          <a:lstStyle>
            <a:lvl1pPr>
              <a:defRPr lang="ko-KR" sz="66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2744" y="1885193"/>
            <a:ext cx="5943600" cy="411480"/>
          </a:xfrm>
        </p:spPr>
        <p:txBody>
          <a:bodyPr rtlCol="0"/>
          <a:lstStyle>
            <a:lvl1pPr marL="0" indent="0">
              <a:buNone/>
              <a:defRPr lang="ko-KR" sz="2400">
                <a:solidFill>
                  <a:schemeClr val="tx1"/>
                </a:solidFill>
              </a:defRPr>
            </a:lvl1pPr>
            <a:lvl2pPr marL="457200" indent="0">
              <a:buNone/>
              <a:defRPr lang="ko-K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7610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404872"/>
            <a:ext cx="10716768" cy="3630168"/>
          </a:xfrm>
        </p:spPr>
        <p:txBody>
          <a:bodyPr rtlCol="0"/>
          <a:lstStyle>
            <a:defPPr>
              <a:defRPr lang="ko-KR"/>
            </a:def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F33A32FC-3A65-2B5F-2625-0FE903CD37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7DFD42C5-F2A8-2017-93FA-4A8F8A7CB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06016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-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래픽 38">
            <a:extLst>
              <a:ext uri="{FF2B5EF4-FFF2-40B4-BE49-F238E27FC236}">
                <a16:creationId xmlns:a16="http://schemas.microsoft.com/office/drawing/2014/main" id="{0FA7F5A0-ECAD-A574-6649-C54801870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427" r="82873"/>
          <a:stretch>
            <a:fillRect/>
          </a:stretch>
        </p:blipFill>
        <p:spPr>
          <a:xfrm>
            <a:off x="9233628" y="1"/>
            <a:ext cx="2958372" cy="6105105"/>
          </a:xfrm>
          <a:custGeom>
            <a:avLst/>
            <a:gdLst>
              <a:gd name="connsiteX0" fmla="*/ 0 w 2958372"/>
              <a:gd name="connsiteY0" fmla="*/ 0 h 6105105"/>
              <a:gd name="connsiteX1" fmla="*/ 2958372 w 2958372"/>
              <a:gd name="connsiteY1" fmla="*/ 0 h 6105105"/>
              <a:gd name="connsiteX2" fmla="*/ 2958372 w 2958372"/>
              <a:gd name="connsiteY2" fmla="*/ 6105105 h 6105105"/>
              <a:gd name="connsiteX3" fmla="*/ 0 w 2958372"/>
              <a:gd name="connsiteY3" fmla="*/ 6105105 h 610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372" h="6105105">
                <a:moveTo>
                  <a:pt x="0" y="0"/>
                </a:moveTo>
                <a:lnTo>
                  <a:pt x="2958372" y="0"/>
                </a:lnTo>
                <a:lnTo>
                  <a:pt x="2958372" y="6105105"/>
                </a:lnTo>
                <a:lnTo>
                  <a:pt x="0" y="6105105"/>
                </a:lnTo>
                <a:close/>
              </a:path>
            </a:pathLst>
          </a:cu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CD520B-B465-7A6D-37C4-8A060446902D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C4684B3-A8D3-6A9A-C264-95DFAD1C3FCE}"/>
              </a:ext>
            </a:extLst>
          </p:cNvPr>
          <p:cNvSpPr/>
          <p:nvPr/>
        </p:nvSpPr>
        <p:spPr>
          <a:xfrm>
            <a:off x="9300014" y="263397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221992"/>
            <a:ext cx="8284464" cy="3986784"/>
          </a:xfrm>
        </p:spPr>
        <p:txBody>
          <a:bodyPr rtlCol="0"/>
          <a:lstStyle>
            <a:defPPr>
              <a:defRPr lang="ko-KR"/>
            </a:def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1E68FE-16F1-5C98-AEF6-0EAB9EA632CA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40" name="바닥글 개체 틀 39">
            <a:extLst>
              <a:ext uri="{FF2B5EF4-FFF2-40B4-BE49-F238E27FC236}">
                <a16:creationId xmlns:a16="http://schemas.microsoft.com/office/drawing/2014/main" id="{8727F01E-45EF-F70F-2A04-1EA69A24634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C388A650-32E8-11EC-26EE-D260D1953D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45313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인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래픽 76">
            <a:extLst>
              <a:ext uri="{FF2B5EF4-FFF2-40B4-BE49-F238E27FC236}">
                <a16:creationId xmlns:a16="http://schemas.microsoft.com/office/drawing/2014/main" id="{527CC80A-3410-5824-B06B-C4176A6BF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145" t="-169" r="45423" b="28675"/>
          <a:stretch/>
        </p:blipFill>
        <p:spPr>
          <a:xfrm>
            <a:off x="-1" y="3467101"/>
            <a:ext cx="12192001" cy="3390899"/>
          </a:xfrm>
          <a:custGeom>
            <a:avLst/>
            <a:gdLst>
              <a:gd name="connsiteX0" fmla="*/ 0 w 12192001"/>
              <a:gd name="connsiteY0" fmla="*/ 0 h 3390899"/>
              <a:gd name="connsiteX1" fmla="*/ 12192001 w 12192001"/>
              <a:gd name="connsiteY1" fmla="*/ 0 h 3390899"/>
              <a:gd name="connsiteX2" fmla="*/ 12192001 w 12192001"/>
              <a:gd name="connsiteY2" fmla="*/ 2324100 h 3390899"/>
              <a:gd name="connsiteX3" fmla="*/ 12192001 w 12192001"/>
              <a:gd name="connsiteY3" fmla="*/ 3390899 h 3390899"/>
              <a:gd name="connsiteX4" fmla="*/ 0 w 12192001"/>
              <a:gd name="connsiteY4" fmla="*/ 3390899 h 339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3390899">
                <a:moveTo>
                  <a:pt x="0" y="0"/>
                </a:moveTo>
                <a:lnTo>
                  <a:pt x="12192001" y="0"/>
                </a:lnTo>
                <a:lnTo>
                  <a:pt x="12192001" y="2324100"/>
                </a:lnTo>
                <a:lnTo>
                  <a:pt x="12192001" y="3390899"/>
                </a:lnTo>
                <a:lnTo>
                  <a:pt x="0" y="3390899"/>
                </a:lnTo>
                <a:close/>
              </a:path>
            </a:pathLst>
          </a:custGeom>
        </p:spPr>
      </p:pic>
      <p:sp>
        <p:nvSpPr>
          <p:cNvPr id="53" name="제목 1">
            <a:extLst>
              <a:ext uri="{FF2B5EF4-FFF2-40B4-BE49-F238E27FC236}">
                <a16:creationId xmlns:a16="http://schemas.microsoft.com/office/drawing/2014/main" id="{CB607447-86F1-863F-176B-E0B78D243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16152"/>
            <a:ext cx="8951976" cy="3191256"/>
          </a:xfrm>
        </p:spPr>
        <p:txBody>
          <a:bodyPr rtlCol="0" anchor="t">
            <a:noAutofit/>
          </a:bodyPr>
          <a:lstStyle>
            <a:lvl1pPr>
              <a:defRPr lang="ko-KR" sz="55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67" name="그래픽 12">
            <a:extLst>
              <a:ext uri="{FF2B5EF4-FFF2-40B4-BE49-F238E27FC236}">
                <a16:creationId xmlns:a16="http://schemas.microsoft.com/office/drawing/2014/main" id="{E5105AB7-2E65-757B-FF2B-CFE19C5C87B7}"/>
              </a:ext>
            </a:extLst>
          </p:cNvPr>
          <p:cNvSpPr/>
          <p:nvPr userDrawn="1"/>
        </p:nvSpPr>
        <p:spPr>
          <a:xfrm rot="5400000" flipV="1">
            <a:off x="863486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</a:lstStyle>
          <a:p>
            <a:pPr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59" name="그래픽 12">
            <a:extLst>
              <a:ext uri="{FF2B5EF4-FFF2-40B4-BE49-F238E27FC236}">
                <a16:creationId xmlns:a16="http://schemas.microsoft.com/office/drawing/2014/main" id="{ECA42036-662E-03F7-941F-EDA42BEA5EDE}"/>
              </a:ext>
            </a:extLst>
          </p:cNvPr>
          <p:cNvSpPr/>
          <p:nvPr userDrawn="1"/>
        </p:nvSpPr>
        <p:spPr>
          <a:xfrm rot="5400000" flipV="1">
            <a:off x="791350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ko-KR"/>
            </a:defPPr>
          </a:lstStyle>
          <a:p>
            <a:pPr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9" name="자유형(F) 47">
            <a:extLst>
              <a:ext uri="{FF2B5EF4-FFF2-40B4-BE49-F238E27FC236}">
                <a16:creationId xmlns:a16="http://schemas.microsoft.com/office/drawing/2014/main" id="{B90A79D3-C4F3-1056-F590-BFED7F28BC72}"/>
              </a:ext>
            </a:extLst>
          </p:cNvPr>
          <p:cNvSpPr/>
          <p:nvPr/>
        </p:nvSpPr>
        <p:spPr>
          <a:xfrm>
            <a:off x="685799" y="5342013"/>
            <a:ext cx="2157098" cy="1515987"/>
          </a:xfrm>
          <a:custGeom>
            <a:avLst/>
            <a:gdLst>
              <a:gd name="connsiteX0" fmla="*/ 1078549 w 2157098"/>
              <a:gd name="connsiteY0" fmla="*/ 0 h 1515987"/>
              <a:gd name="connsiteX1" fmla="*/ 2157098 w 2157098"/>
              <a:gd name="connsiteY1" fmla="*/ 1078549 h 1515987"/>
              <a:gd name="connsiteX2" fmla="*/ 2072340 w 2157098"/>
              <a:gd name="connsiteY2" fmla="*/ 1498369 h 1515987"/>
              <a:gd name="connsiteX3" fmla="*/ 2062778 w 2157098"/>
              <a:gd name="connsiteY3" fmla="*/ 1515987 h 1515987"/>
              <a:gd name="connsiteX4" fmla="*/ 94321 w 2157098"/>
              <a:gd name="connsiteY4" fmla="*/ 1515987 h 1515987"/>
              <a:gd name="connsiteX5" fmla="*/ 84758 w 2157098"/>
              <a:gd name="connsiteY5" fmla="*/ 1498369 h 1515987"/>
              <a:gd name="connsiteX6" fmla="*/ 0 w 2157098"/>
              <a:gd name="connsiteY6" fmla="*/ 1078549 h 1515987"/>
              <a:gd name="connsiteX7" fmla="*/ 1078549 w 2157098"/>
              <a:gd name="connsiteY7" fmla="*/ 0 h 151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515987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0" y="1498369"/>
                </a:cubicBezTo>
                <a:lnTo>
                  <a:pt x="2062778" y="1515987"/>
                </a:lnTo>
                <a:lnTo>
                  <a:pt x="94321" y="1515987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1FFE4B3-23C8-22B1-E231-C5753166B687}"/>
              </a:ext>
            </a:extLst>
          </p:cNvPr>
          <p:cNvSpPr/>
          <p:nvPr/>
        </p:nvSpPr>
        <p:spPr>
          <a:xfrm>
            <a:off x="10905848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pic>
        <p:nvPicPr>
          <p:cNvPr id="26" name="그래픽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4581144"/>
            <a:ext cx="6510528" cy="365760"/>
          </a:xfrm>
        </p:spPr>
        <p:txBody>
          <a:bodyPr rtlCol="0">
            <a:normAutofit/>
          </a:bodyPr>
          <a:lstStyle>
            <a:lvl1pPr marL="0" indent="0">
              <a:buNone/>
              <a:defRPr lang="ko-KR" sz="1800">
                <a:solidFill>
                  <a:schemeClr val="tx1"/>
                </a:solidFill>
              </a:defRPr>
            </a:lvl1pPr>
            <a:lvl2pPr marL="457200" indent="0">
              <a:buNone/>
              <a:defRPr lang="ko-K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6D8E3E3-8A4C-591F-3DAB-1D6E46AA4DB9}"/>
              </a:ext>
            </a:extLst>
          </p:cNvPr>
          <p:cNvSpPr/>
          <p:nvPr userDrawn="1"/>
        </p:nvSpPr>
        <p:spPr>
          <a:xfrm>
            <a:off x="11626517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26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팀 - 4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4EA91DE6-3A10-8EDA-34AB-D931B1792C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8116"/>
          <a:stretch>
            <a:fillRect/>
          </a:stretch>
        </p:blipFill>
        <p:spPr>
          <a:xfrm rot="5400000" flipH="1">
            <a:off x="9476084" y="1778851"/>
            <a:ext cx="4393983" cy="773351"/>
          </a:xfrm>
          <a:custGeom>
            <a:avLst/>
            <a:gdLst>
              <a:gd name="connsiteX0" fmla="*/ 4393983 w 4393983"/>
              <a:gd name="connsiteY0" fmla="*/ 773351 h 773351"/>
              <a:gd name="connsiteX1" fmla="*/ 4393983 w 4393983"/>
              <a:gd name="connsiteY1" fmla="*/ 0 h 773351"/>
              <a:gd name="connsiteX2" fmla="*/ 0 w 4393983"/>
              <a:gd name="connsiteY2" fmla="*/ 0 h 773351"/>
              <a:gd name="connsiteX3" fmla="*/ 0 w 4393983"/>
              <a:gd name="connsiteY3" fmla="*/ 773351 h 77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3983" h="773351">
                <a:moveTo>
                  <a:pt x="4393983" y="773351"/>
                </a:moveTo>
                <a:lnTo>
                  <a:pt x="4393983" y="0"/>
                </a:lnTo>
                <a:lnTo>
                  <a:pt x="0" y="0"/>
                </a:lnTo>
                <a:lnTo>
                  <a:pt x="0" y="773351"/>
                </a:lnTo>
                <a:close/>
              </a:path>
            </a:pathLst>
          </a:cu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75" name="제목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cxnSp>
        <p:nvCxnSpPr>
          <p:cNvPr id="81" name="직선 연결선(S)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래픽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직선 연결선(S)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래픽 10">
            <a:extLst>
              <a:ext uri="{FF2B5EF4-FFF2-40B4-BE49-F238E27FC236}">
                <a16:creationId xmlns:a16="http://schemas.microsoft.com/office/drawing/2014/main" id="{3A3CEC7E-9097-B8E8-85C0-CDDB2AE614D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956"/>
          <a:stretch>
            <a:fillRect/>
          </a:stretch>
        </p:blipFill>
        <p:spPr>
          <a:xfrm>
            <a:off x="6471911" y="2707661"/>
            <a:ext cx="5744279" cy="766881"/>
          </a:xfrm>
          <a:custGeom>
            <a:avLst/>
            <a:gdLst>
              <a:gd name="connsiteX0" fmla="*/ 0 w 5744279"/>
              <a:gd name="connsiteY0" fmla="*/ 0 h 766881"/>
              <a:gd name="connsiteX1" fmla="*/ 5744279 w 5744279"/>
              <a:gd name="connsiteY1" fmla="*/ 0 h 766881"/>
              <a:gd name="connsiteX2" fmla="*/ 5744279 w 5744279"/>
              <a:gd name="connsiteY2" fmla="*/ 766881 h 766881"/>
              <a:gd name="connsiteX3" fmla="*/ 0 w 5744279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4279" h="766881">
                <a:moveTo>
                  <a:pt x="0" y="0"/>
                </a:moveTo>
                <a:lnTo>
                  <a:pt x="5744279" y="0"/>
                </a:lnTo>
                <a:lnTo>
                  <a:pt x="5744279" y="766881"/>
                </a:lnTo>
                <a:lnTo>
                  <a:pt x="0" y="766881"/>
                </a:lnTo>
                <a:close/>
              </a:path>
            </a:pathLst>
          </a:cu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96DCF26E-2BB7-CA60-73C4-CC02E6B54E8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5255"/>
          <a:stretch>
            <a:fillRect/>
          </a:stretch>
        </p:blipFill>
        <p:spPr>
          <a:xfrm>
            <a:off x="-50829" y="2707661"/>
            <a:ext cx="5240777" cy="766881"/>
          </a:xfrm>
          <a:custGeom>
            <a:avLst/>
            <a:gdLst>
              <a:gd name="connsiteX0" fmla="*/ 0 w 5240777"/>
              <a:gd name="connsiteY0" fmla="*/ 0 h 766881"/>
              <a:gd name="connsiteX1" fmla="*/ 5240777 w 5240777"/>
              <a:gd name="connsiteY1" fmla="*/ 0 h 766881"/>
              <a:gd name="connsiteX2" fmla="*/ 5240777 w 5240777"/>
              <a:gd name="connsiteY2" fmla="*/ 766881 h 766881"/>
              <a:gd name="connsiteX3" fmla="*/ 0 w 5240777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0777" h="766881">
                <a:moveTo>
                  <a:pt x="0" y="0"/>
                </a:moveTo>
                <a:lnTo>
                  <a:pt x="5240777" y="0"/>
                </a:lnTo>
                <a:lnTo>
                  <a:pt x="5240777" y="766881"/>
                </a:lnTo>
                <a:lnTo>
                  <a:pt x="0" y="766881"/>
                </a:lnTo>
                <a:close/>
              </a:path>
            </a:pathLst>
          </a:cu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70074BFB-1FF4-E27D-E273-B30A1A926B24}"/>
              </a:ext>
            </a:extLst>
          </p:cNvPr>
          <p:cNvSpPr/>
          <p:nvPr userDrawn="1"/>
        </p:nvSpPr>
        <p:spPr>
          <a:xfrm>
            <a:off x="4032611" y="2039801"/>
            <a:ext cx="1989036" cy="1989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14380A-B062-A581-202E-A9250F901047}"/>
              </a:ext>
            </a:extLst>
          </p:cNvPr>
          <p:cNvSpPr/>
          <p:nvPr userDrawn="1"/>
        </p:nvSpPr>
        <p:spPr>
          <a:xfrm>
            <a:off x="6170354" y="2039801"/>
            <a:ext cx="1989036" cy="1989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72440E0-AFFD-74CD-6BF4-1208AAECF546}"/>
              </a:ext>
            </a:extLst>
          </p:cNvPr>
          <p:cNvSpPr/>
          <p:nvPr userDrawn="1"/>
        </p:nvSpPr>
        <p:spPr>
          <a:xfrm>
            <a:off x="6170354" y="4362518"/>
            <a:ext cx="1989036" cy="1989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F24E9A-60F5-6DAB-FE7A-37F79F6F9AA9}"/>
              </a:ext>
            </a:extLst>
          </p:cNvPr>
          <p:cNvSpPr/>
          <p:nvPr userDrawn="1"/>
        </p:nvSpPr>
        <p:spPr>
          <a:xfrm>
            <a:off x="4032612" y="4362518"/>
            <a:ext cx="1989036" cy="1989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3" name="자유형(F) 16">
            <a:extLst>
              <a:ext uri="{FF2B5EF4-FFF2-40B4-BE49-F238E27FC236}">
                <a16:creationId xmlns:a16="http://schemas.microsoft.com/office/drawing/2014/main" id="{E4234E63-55EE-8BC8-D5B8-C9346AA39037}"/>
              </a:ext>
            </a:extLst>
          </p:cNvPr>
          <p:cNvSpPr/>
          <p:nvPr userDrawn="1"/>
        </p:nvSpPr>
        <p:spPr>
          <a:xfrm>
            <a:off x="624057" y="4000974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5" name="자유형(F) 18">
            <a:extLst>
              <a:ext uri="{FF2B5EF4-FFF2-40B4-BE49-F238E27FC236}">
                <a16:creationId xmlns:a16="http://schemas.microsoft.com/office/drawing/2014/main" id="{9F752DEF-757A-19B9-7805-B7A70E94C5F2}"/>
              </a:ext>
            </a:extLst>
          </p:cNvPr>
          <p:cNvSpPr/>
          <p:nvPr userDrawn="1"/>
        </p:nvSpPr>
        <p:spPr>
          <a:xfrm flipH="1">
            <a:off x="544607" y="2735191"/>
            <a:ext cx="80439" cy="1697503"/>
          </a:xfrm>
          <a:custGeom>
            <a:avLst/>
            <a:gdLst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5838044 w 5838044"/>
              <a:gd name="connsiteY3" fmla="*/ 7382204 h 7382204"/>
              <a:gd name="connsiteX4" fmla="*/ 0 w 5838044"/>
              <a:gd name="connsiteY4" fmla="*/ 7382204 h 7382204"/>
              <a:gd name="connsiteX5" fmla="*/ 0 w 5838044"/>
              <a:gd name="connsiteY5" fmla="*/ 973027 h 7382204"/>
              <a:gd name="connsiteX6" fmla="*/ 973027 w 5838044"/>
              <a:gd name="connsiteY6" fmla="*/ 0 h 7382204"/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0 w 5838044"/>
              <a:gd name="connsiteY3" fmla="*/ 7382204 h 7382204"/>
              <a:gd name="connsiteX4" fmla="*/ 0 w 5838044"/>
              <a:gd name="connsiteY4" fmla="*/ 973027 h 7382204"/>
              <a:gd name="connsiteX5" fmla="*/ 973027 w 5838044"/>
              <a:gd name="connsiteY5" fmla="*/ 0 h 7382204"/>
              <a:gd name="connsiteX0" fmla="*/ 5838044 w 5929484"/>
              <a:gd name="connsiteY0" fmla="*/ 973027 h 7382204"/>
              <a:gd name="connsiteX1" fmla="*/ 0 w 5929484"/>
              <a:gd name="connsiteY1" fmla="*/ 7382204 h 7382204"/>
              <a:gd name="connsiteX2" fmla="*/ 0 w 5929484"/>
              <a:gd name="connsiteY2" fmla="*/ 973027 h 7382204"/>
              <a:gd name="connsiteX3" fmla="*/ 973027 w 5929484"/>
              <a:gd name="connsiteY3" fmla="*/ 0 h 7382204"/>
              <a:gd name="connsiteX4" fmla="*/ 4865018 w 5929484"/>
              <a:gd name="connsiteY4" fmla="*/ 0 h 7382204"/>
              <a:gd name="connsiteX5" fmla="*/ 5929484 w 5929484"/>
              <a:gd name="connsiteY5" fmla="*/ 1064467 h 7382204"/>
              <a:gd name="connsiteX0" fmla="*/ 5838044 w 5996391"/>
              <a:gd name="connsiteY0" fmla="*/ 973027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5771136 w 5996391"/>
              <a:gd name="connsiteY0" fmla="*/ 4764441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0 w 5996391"/>
              <a:gd name="connsiteY0" fmla="*/ 7382204 h 7382204"/>
              <a:gd name="connsiteX1" fmla="*/ 0 w 5996391"/>
              <a:gd name="connsiteY1" fmla="*/ 973027 h 7382204"/>
              <a:gd name="connsiteX2" fmla="*/ 973027 w 5996391"/>
              <a:gd name="connsiteY2" fmla="*/ 0 h 7382204"/>
              <a:gd name="connsiteX3" fmla="*/ 4865018 w 5996391"/>
              <a:gd name="connsiteY3" fmla="*/ 0 h 7382204"/>
              <a:gd name="connsiteX4" fmla="*/ 5996391 w 5996391"/>
              <a:gd name="connsiteY4" fmla="*/ 819140 h 7382204"/>
              <a:gd name="connsiteX0" fmla="*/ 0 w 4865018"/>
              <a:gd name="connsiteY0" fmla="*/ 7382204 h 7382204"/>
              <a:gd name="connsiteX1" fmla="*/ 0 w 4865018"/>
              <a:gd name="connsiteY1" fmla="*/ 973027 h 7382204"/>
              <a:gd name="connsiteX2" fmla="*/ 973027 w 4865018"/>
              <a:gd name="connsiteY2" fmla="*/ 0 h 7382204"/>
              <a:gd name="connsiteX3" fmla="*/ 4865018 w 4865018"/>
              <a:gd name="connsiteY3" fmla="*/ 0 h 7382204"/>
              <a:gd name="connsiteX0" fmla="*/ 0 w 973027"/>
              <a:gd name="connsiteY0" fmla="*/ 7382204 h 7382204"/>
              <a:gd name="connsiteX1" fmla="*/ 0 w 973027"/>
              <a:gd name="connsiteY1" fmla="*/ 973027 h 7382204"/>
              <a:gd name="connsiteX2" fmla="*/ 973027 w 973027"/>
              <a:gd name="connsiteY2" fmla="*/ 0 h 7382204"/>
              <a:gd name="connsiteX0" fmla="*/ 0 w 0"/>
              <a:gd name="connsiteY0" fmla="*/ 6409177 h 6409177"/>
              <a:gd name="connsiteX1" fmla="*/ 0 w 0"/>
              <a:gd name="connsiteY1" fmla="*/ 0 h 640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409177">
                <a:moveTo>
                  <a:pt x="0" y="6409177"/>
                </a:move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27" name="자유형(F) 20">
            <a:extLst>
              <a:ext uri="{FF2B5EF4-FFF2-40B4-BE49-F238E27FC236}">
                <a16:creationId xmlns:a16="http://schemas.microsoft.com/office/drawing/2014/main" id="{6010C008-0418-12FF-A80A-05ECF85F5EB6}"/>
              </a:ext>
            </a:extLst>
          </p:cNvPr>
          <p:cNvSpPr/>
          <p:nvPr userDrawn="1"/>
        </p:nvSpPr>
        <p:spPr>
          <a:xfrm flipH="1">
            <a:off x="7620566" y="3973595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pic>
        <p:nvPicPr>
          <p:cNvPr id="29" name="그래픽 28">
            <a:extLst>
              <a:ext uri="{FF2B5EF4-FFF2-40B4-BE49-F238E27FC236}">
                <a16:creationId xmlns:a16="http://schemas.microsoft.com/office/drawing/2014/main" id="{59EEBCDC-BA3F-5868-75D6-7EB2B87115C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9986"/>
          <a:stretch>
            <a:fillRect/>
          </a:stretch>
        </p:blipFill>
        <p:spPr>
          <a:xfrm>
            <a:off x="0" y="1420643"/>
            <a:ext cx="1014082" cy="1648983"/>
          </a:xfrm>
          <a:custGeom>
            <a:avLst/>
            <a:gdLst>
              <a:gd name="connsiteX0" fmla="*/ 0 w 1014082"/>
              <a:gd name="connsiteY0" fmla="*/ 0 h 1648983"/>
              <a:gd name="connsiteX1" fmla="*/ 1014082 w 1014082"/>
              <a:gd name="connsiteY1" fmla="*/ 0 h 1648983"/>
              <a:gd name="connsiteX2" fmla="*/ 1014082 w 1014082"/>
              <a:gd name="connsiteY2" fmla="*/ 1648983 h 1648983"/>
              <a:gd name="connsiteX3" fmla="*/ 0 w 1014082"/>
              <a:gd name="connsiteY3" fmla="*/ 1648983 h 16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4082" h="1648983">
                <a:moveTo>
                  <a:pt x="0" y="0"/>
                </a:moveTo>
                <a:lnTo>
                  <a:pt x="1014082" y="0"/>
                </a:lnTo>
                <a:lnTo>
                  <a:pt x="1014082" y="1648983"/>
                </a:lnTo>
                <a:lnTo>
                  <a:pt x="0" y="1648983"/>
                </a:lnTo>
                <a:close/>
              </a:path>
            </a:pathLst>
          </a:custGeo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45" name="그림 개체 틀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203" y="2337393"/>
            <a:ext cx="1389888" cy="13898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6" name="그림 개체 틀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9928" y="2339375"/>
            <a:ext cx="1389888" cy="13898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0" name="텍스트 개체 틀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26514" y="5064875"/>
            <a:ext cx="278892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1" name="텍스트 개체 틀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71823" y="5032014"/>
            <a:ext cx="278892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ko-KR"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7" name="텍스트 개체 틀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6515" y="2795265"/>
            <a:ext cx="278892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8" name="텍스트 개체 틀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1823" y="2794678"/>
            <a:ext cx="278892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ko-KR"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9" name="텍스트 개체 틀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8143" y="3085049"/>
            <a:ext cx="2816352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54" name="텍스트 개체 틀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0067" y="3086146"/>
            <a:ext cx="2816352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72" name="그림 개체 틀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32186" y="4662092"/>
            <a:ext cx="1389888" cy="1389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73" name="그림 개체 틀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69928" y="4662092"/>
            <a:ext cx="1389888" cy="13898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6" name="텍스트 개체 틀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84732" y="5337865"/>
            <a:ext cx="2816352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74" name="텍스트 개체 틀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7814" y="5335932"/>
            <a:ext cx="2816352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C414FD-C705-79D9-78A9-63DB36DC2A3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DD574B-2DC0-07BF-5573-0917979F78E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8178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팀 - 8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5B61940-E61B-59FA-753F-E3122D288C5B}"/>
              </a:ext>
            </a:extLst>
          </p:cNvPr>
          <p:cNvSpPr/>
          <p:nvPr userDrawn="1"/>
        </p:nvSpPr>
        <p:spPr>
          <a:xfrm>
            <a:off x="1314365" y="1922787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48AA701-7A67-C49D-4314-407AF753DDE7}"/>
              </a:ext>
            </a:extLst>
          </p:cNvPr>
          <p:cNvSpPr/>
          <p:nvPr userDrawn="1"/>
        </p:nvSpPr>
        <p:spPr>
          <a:xfrm>
            <a:off x="3895640" y="1922787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CC8E6E4-F551-385C-FB82-E0DC1F41683A}"/>
              </a:ext>
            </a:extLst>
          </p:cNvPr>
          <p:cNvSpPr/>
          <p:nvPr userDrawn="1"/>
        </p:nvSpPr>
        <p:spPr>
          <a:xfrm>
            <a:off x="6476915" y="1922787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29C42C5-603C-FCCB-D730-0AD61CFA4CC2}"/>
              </a:ext>
            </a:extLst>
          </p:cNvPr>
          <p:cNvSpPr/>
          <p:nvPr userDrawn="1"/>
        </p:nvSpPr>
        <p:spPr>
          <a:xfrm>
            <a:off x="9058190" y="1922787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latin typeface="맑은 고딕" panose="020B0503020000020004" pitchFamily="50" charset="-127"/>
            </a:endParaRPr>
          </a:p>
        </p:txBody>
      </p:sp>
      <p:cxnSp>
        <p:nvCxnSpPr>
          <p:cNvPr id="81" name="직선 연결선(S)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래픽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직선 연결선(S)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3200" b="0">
                <a:noFill/>
              </a:defRPr>
            </a:lvl1pPr>
          </a:lstStyle>
          <a:p>
            <a:pPr lvl="0" rtl="0"/>
            <a:r>
              <a:rPr lang="ko-KR"/>
              <a:t>X</a:t>
            </a:r>
          </a:p>
        </p:txBody>
      </p:sp>
      <p:sp>
        <p:nvSpPr>
          <p:cNvPr id="45" name="그림 개체 틀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524893" y="2133315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6" name="그림 개체 틀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4106168" y="2133315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0" name="텍스트 개체 틀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53328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1" name="텍스트 개체 틀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1936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7" name="텍스트 개체 틀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8" name="텍스트 개체 틀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74720" y="3575304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9" name="텍스트 개체 틀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6968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54" name="텍스트 개체 틀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74720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72" name="그림 개체 틀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6687443" y="2133315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73" name="그림 개체 틀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268718" y="2133315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6" name="텍스트 개체 틀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31936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74" name="텍스트 개체 틀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53328" y="3867912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75" name="제목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CCB2D5-E906-485E-2E26-F407AF7990EE}"/>
              </a:ext>
            </a:extLst>
          </p:cNvPr>
          <p:cNvSpPr/>
          <p:nvPr userDrawn="1"/>
        </p:nvSpPr>
        <p:spPr>
          <a:xfrm>
            <a:off x="1314365" y="4348233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08273C2-3AD4-6120-E47A-26DB07BBD95D}"/>
              </a:ext>
            </a:extLst>
          </p:cNvPr>
          <p:cNvSpPr/>
          <p:nvPr userDrawn="1"/>
        </p:nvSpPr>
        <p:spPr>
          <a:xfrm>
            <a:off x="3895640" y="4348233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2F43D3C-5856-8C0F-0F96-72BD06ABE36F}"/>
              </a:ext>
            </a:extLst>
          </p:cNvPr>
          <p:cNvSpPr/>
          <p:nvPr userDrawn="1"/>
        </p:nvSpPr>
        <p:spPr>
          <a:xfrm>
            <a:off x="6476915" y="4348233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185EECC-2E1F-A706-B285-3F50DE4E325D}"/>
              </a:ext>
            </a:extLst>
          </p:cNvPr>
          <p:cNvSpPr/>
          <p:nvPr userDrawn="1"/>
        </p:nvSpPr>
        <p:spPr>
          <a:xfrm>
            <a:off x="9058190" y="4348233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dirty="0">
              <a:solidFill>
                <a:schemeClr val="accent4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그림 개체 틀 42">
            <a:extLst>
              <a:ext uri="{FF2B5EF4-FFF2-40B4-BE49-F238E27FC236}">
                <a16:creationId xmlns:a16="http://schemas.microsoft.com/office/drawing/2014/main" id="{68BB68C2-C6BF-C6F9-8006-0D20E4119CDC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524893" y="4558761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32" name="그림 개체 틀 42">
            <a:extLst>
              <a:ext uri="{FF2B5EF4-FFF2-40B4-BE49-F238E27FC236}">
                <a16:creationId xmlns:a16="http://schemas.microsoft.com/office/drawing/2014/main" id="{7ED2CB41-D537-2DB4-7393-38B54A68A24F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106168" y="4558761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33" name="텍스트 개체 틀 47">
            <a:extLst>
              <a:ext uri="{FF2B5EF4-FFF2-40B4-BE49-F238E27FC236}">
                <a16:creationId xmlns:a16="http://schemas.microsoft.com/office/drawing/2014/main" id="{BBFB738A-B417-1ECD-CD63-3482F41BC56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53328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4" name="텍스트 개체 틀 47">
            <a:extLst>
              <a:ext uri="{FF2B5EF4-FFF2-40B4-BE49-F238E27FC236}">
                <a16:creationId xmlns:a16="http://schemas.microsoft.com/office/drawing/2014/main" id="{2D5357B5-C3E2-7F93-1D38-5A371EEEF56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31936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5" name="텍스트 개체 틀 47">
            <a:extLst>
              <a:ext uri="{FF2B5EF4-FFF2-40B4-BE49-F238E27FC236}">
                <a16:creationId xmlns:a16="http://schemas.microsoft.com/office/drawing/2014/main" id="{F3A2EC5D-9943-7E84-56FB-B58A67C0550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6968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6" name="텍스트 개체 틀 47">
            <a:extLst>
              <a:ext uri="{FF2B5EF4-FFF2-40B4-BE49-F238E27FC236}">
                <a16:creationId xmlns:a16="http://schemas.microsoft.com/office/drawing/2014/main" id="{DE78D7B0-18B2-66C2-EA4E-90629F60BF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74720" y="6000750"/>
            <a:ext cx="2441448" cy="36576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7" name="텍스트 개체 틀 47">
            <a:extLst>
              <a:ext uri="{FF2B5EF4-FFF2-40B4-BE49-F238E27FC236}">
                <a16:creationId xmlns:a16="http://schemas.microsoft.com/office/drawing/2014/main" id="{A171817E-40B4-8D03-2F00-07A0200ABC8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6968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38" name="텍스트 개체 틀 47">
            <a:extLst>
              <a:ext uri="{FF2B5EF4-FFF2-40B4-BE49-F238E27FC236}">
                <a16:creationId xmlns:a16="http://schemas.microsoft.com/office/drawing/2014/main" id="{7CB4D57A-D57F-A9A7-E242-62A0EFB9034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4720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39" name="그림 개체 틀 42">
            <a:extLst>
              <a:ext uri="{FF2B5EF4-FFF2-40B4-BE49-F238E27FC236}">
                <a16:creationId xmlns:a16="http://schemas.microsoft.com/office/drawing/2014/main" id="{CABD2581-C1DD-BCD8-B303-D442E2826A57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6687443" y="4558761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0" name="그림 개체 틀 42">
            <a:extLst>
              <a:ext uri="{FF2B5EF4-FFF2-40B4-BE49-F238E27FC236}">
                <a16:creationId xmlns:a16="http://schemas.microsoft.com/office/drawing/2014/main" id="{69C46305-033A-D1D0-006B-CA534D171213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9268718" y="4558761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800"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1" name="텍스트 개체 틀 47">
            <a:extLst>
              <a:ext uri="{FF2B5EF4-FFF2-40B4-BE49-F238E27FC236}">
                <a16:creationId xmlns:a16="http://schemas.microsoft.com/office/drawing/2014/main" id="{8A2F0738-422D-8670-FFDD-4DD9CC8579D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31936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42" name="텍스트 개체 틀 47">
            <a:extLst>
              <a:ext uri="{FF2B5EF4-FFF2-40B4-BE49-F238E27FC236}">
                <a16:creationId xmlns:a16="http://schemas.microsoft.com/office/drawing/2014/main" id="{83236D35-4927-EB6F-1700-660A079033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53328" y="6293358"/>
            <a:ext cx="2441448" cy="3108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b="0">
                <a:latin typeface="맑은 고딕" panose="020B0503020000020004" pitchFamily="50" charset="-127"/>
                <a:ea typeface="맑은 고딕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F9D1D0-8763-3145-447C-B59E4A8FC6EC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5881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1E197C-8454-08AA-A652-357480D98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  <a:p>
            <a:pPr lvl="1" rtl="0"/>
            <a:r>
              <a:rPr lang="ko-KR" dirty="0"/>
              <a:t>둘째 수준</a:t>
            </a:r>
          </a:p>
          <a:p>
            <a:pPr lvl="2" rtl="0"/>
            <a:r>
              <a:rPr lang="ko-KR" dirty="0"/>
              <a:t>셋째 수준</a:t>
            </a:r>
          </a:p>
          <a:p>
            <a:pPr lvl="3" rtl="0"/>
            <a:r>
              <a:rPr lang="ko-KR" dirty="0"/>
              <a:t>넷째 수준</a:t>
            </a:r>
          </a:p>
          <a:p>
            <a:pPr lvl="4" rtl="0"/>
            <a:r>
              <a:rPr lang="ko-KR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530FAC-6DFA-F32C-E62D-5C32C06A0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sz="1200" b="1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b="1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7B62FF-DCC3-B0E5-E9C3-736A7082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51903" y="809244"/>
            <a:ext cx="941832" cy="621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sz="3200" b="1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C43B8D3-9A08-F84C-9DD4-44948BA52D4B}" type="slidenum">
              <a:rPr lang="en-US" altLang="ko-KR" smtClean="0"/>
              <a:pPr/>
              <a:t>‹#›</a:t>
            </a:fld>
            <a:endParaRPr lang="en-US" altLang="en-US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EFFBFB-5A27-2D81-3931-C98447651EF4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b="1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95E283-E2C6-EE8C-5FC9-96FD9B2DC537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b="1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8" name="직선 연결선(S) 27">
            <a:extLst>
              <a:ext uri="{FF2B5EF4-FFF2-40B4-BE49-F238E27FC236}">
                <a16:creationId xmlns:a16="http://schemas.microsoft.com/office/drawing/2014/main" id="{6BEB7FA7-6E9C-81BB-8E55-A22BFF734E24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래픽 28">
            <a:extLst>
              <a:ext uri="{FF2B5EF4-FFF2-40B4-BE49-F238E27FC236}">
                <a16:creationId xmlns:a16="http://schemas.microsoft.com/office/drawing/2014/main" id="{77E78B78-C9C0-6811-5C24-BA7F4E612036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32" name="직선 연결선(S) 31">
            <a:extLst>
              <a:ext uri="{FF2B5EF4-FFF2-40B4-BE49-F238E27FC236}">
                <a16:creationId xmlns:a16="http://schemas.microsoft.com/office/drawing/2014/main" id="{9F9C8F7F-2A36-A3D8-7C9C-CFDFFF47B82A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59602F-1B68-185F-6DA7-FDDA1F06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</a:lstStyle>
          <a:p>
            <a:pPr rtl="0"/>
            <a:r>
              <a:rPr lang="ko-KR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2648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8" r:id="rId5"/>
    <p:sldLayoutId id="2147483663" r:id="rId6"/>
    <p:sldLayoutId id="2147483664" r:id="rId7"/>
    <p:sldLayoutId id="2147483659" r:id="rId8"/>
    <p:sldLayoutId id="2147483660" r:id="rId9"/>
    <p:sldLayoutId id="2147483661" r:id="rId10"/>
    <p:sldLayoutId id="2147483652" r:id="rId11"/>
    <p:sldLayoutId id="2147483667" r:id="rId12"/>
    <p:sldLayoutId id="2147483653" r:id="rId13"/>
    <p:sldLayoutId id="2147483668" r:id="rId14"/>
    <p:sldLayoutId id="2147483665" r:id="rId15"/>
    <p:sldLayoutId id="2147483666" r:id="rId16"/>
    <p:sldLayoutId id="2147483654" r:id="rId17"/>
    <p:sldLayoutId id="2147483655" r:id="rId18"/>
    <p:sldLayoutId id="2147483656" r:id="rId19"/>
    <p:sldLayoutId id="2147483657" r:id="rId2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ko-KR" sz="4000" b="1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84400" indent="-2844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ko-KR" sz="2800" b="1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68800" indent="-284400" algn="l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baseline="0">
          <a:ea typeface="맑은 고딕" panose="020B0503020000020004" pitchFamily="50" charset="-127"/>
        </a:defRPr>
      </a:lvl2pPr>
      <a:lvl3pPr marL="1144800" indent="-284400" algn="l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baseline="0">
          <a:ea typeface="맑은 고딕" panose="020B0503020000020004" pitchFamily="50" charset="-127"/>
        </a:defRPr>
      </a:lvl3pPr>
      <a:lvl4pPr marL="1602000" indent="-284400" algn="l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b="1" baseline="0">
          <a:ea typeface="맑은 고딕" panose="020B0503020000020004" pitchFamily="50" charset="-127"/>
        </a:defRPr>
      </a:lvl4pPr>
      <a:lvl5pPr marL="2059200" indent="-284400" algn="l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b="1" baseline="0">
          <a:ea typeface="맑은 고딕" panose="020B0503020000020004" pitchFamily="50" charset="-127"/>
        </a:defRPr>
      </a:lvl5pPr>
    </p:bodyStyle>
    <p:otherStyle>
      <a:defPPr>
        <a:defRPr lang="ko-KR"/>
      </a:defPPr>
      <a:lvl1pPr marL="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28762-BFD9-B53C-F438-D440DBFD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0084" y="1134510"/>
            <a:ext cx="6528816" cy="1883664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4800" b="1" i="0" dirty="0">
                <a:solidFill>
                  <a:srgbClr val="222222"/>
                </a:solidFill>
                <a:effectLst/>
                <a:latin typeface="Pretendard Variable"/>
              </a:rPr>
              <a:t>Single-variate Linear Regression </a:t>
            </a:r>
            <a:br>
              <a:rPr lang="en-US" altLang="ko-KR" sz="4800" b="1" i="0" dirty="0">
                <a:solidFill>
                  <a:srgbClr val="222222"/>
                </a:solidFill>
                <a:effectLst/>
                <a:latin typeface="Pretendard Variable"/>
              </a:rPr>
            </a:br>
            <a:r>
              <a:rPr lang="en-US" altLang="ko-KR" sz="4800" b="1" i="0" dirty="0">
                <a:solidFill>
                  <a:srgbClr val="222222"/>
                </a:solidFill>
                <a:effectLst/>
                <a:latin typeface="Pretendard Variable"/>
              </a:rPr>
              <a:t>without Bias Term</a:t>
            </a:r>
            <a:br>
              <a:rPr lang="en-US" altLang="ko-KR" sz="4800" b="1" i="0" dirty="0">
                <a:solidFill>
                  <a:srgbClr val="222222"/>
                </a:solidFill>
                <a:effectLst/>
                <a:latin typeface="Pretendard Variable"/>
              </a:rPr>
            </a:br>
            <a:r>
              <a:rPr lang="en-US" altLang="ko-KR" sz="4800" b="1" i="0" dirty="0">
                <a:solidFill>
                  <a:srgbClr val="222222"/>
                </a:solidFill>
                <a:effectLst/>
                <a:latin typeface="Pretendard Variable"/>
              </a:rPr>
              <a:t>-for Several Samples-</a:t>
            </a:r>
            <a:br>
              <a:rPr lang="ko-KR" altLang="en-US" b="1" dirty="0"/>
            </a:b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7451B7-2A25-8813-BC77-07DE3529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7096" y="4483172"/>
            <a:ext cx="5943600" cy="411480"/>
          </a:xfrm>
        </p:spPr>
        <p:txBody>
          <a:bodyPr rtlCol="0">
            <a:normAutofit lnSpcReduction="10000"/>
          </a:bodyPr>
          <a:lstStyle>
            <a:defPPr>
              <a:defRPr lang="ko-KR"/>
            </a:defPPr>
          </a:lstStyle>
          <a:p>
            <a:r>
              <a:rPr lang="en-US" altLang="ko-KR" dirty="0">
                <a:solidFill>
                  <a:srgbClr val="231F20"/>
                </a:solidFill>
              </a:rPr>
              <a:t>Deep-Learning Seminar ch.6</a:t>
            </a:r>
            <a:endParaRPr lang="ko-KR" altLang="en-US" dirty="0">
              <a:solidFill>
                <a:srgbClr val="231F20"/>
              </a:solidFill>
            </a:endParaRPr>
          </a:p>
          <a:p>
            <a:pPr rtl="0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27593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7A21A-E3E9-9DC6-8D8F-B75CDAB91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1E65FC94-37AB-51B7-FBF1-FA449398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355DF67-5CE9-D8AD-7F4A-EF3A6C90D8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F5479D58-AB30-F7B2-B7F6-0CCEC1C3D5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10</a:t>
            </a:fld>
            <a:endParaRPr lang="ko-KR" altLang="en-US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6120C8-70F5-F1EB-63FA-03ECEFC7A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59" y="2183020"/>
            <a:ext cx="4599352" cy="32136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2E0639-8359-604E-7DEE-8F29CB939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411" y="2141743"/>
            <a:ext cx="6923221" cy="331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01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3D9A9-377B-16EC-7473-994BF4E57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1555046F-FAA7-5D4B-B586-1FDC247E2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F70828ED-332C-4436-1CE3-465E2F76A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585A97E-B068-2947-0BC5-5BEEBA1247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11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A207F9-3A37-4DDA-F8AB-01FFB2F67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22" y="1699988"/>
            <a:ext cx="5000955" cy="49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3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CA73C-386F-B965-02DA-B191A825B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1FA751C0-C6DC-983E-7D85-DDFBDD02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519B6FD7-43AC-7D23-D663-EFF95C149E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BC2192E-A8C9-E144-EFE8-10367B6243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12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1008C6-9C66-2B77-E721-520B1501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606" y="1735279"/>
            <a:ext cx="8670383" cy="496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27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57F02-C69E-4777-D5F2-385316A41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0156D68D-18B2-5C73-9F13-7BB1B41B3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D6B99F82-8642-B895-E1FF-7D1EA38FE9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3BEDB92-2578-FF8E-6D36-9DBFA76B0CA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13</a:t>
            </a:fld>
            <a:endParaRPr lang="ko-KR" altLang="en-US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71D6D-DD1A-0DB1-F2B5-36A39F12A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16" y="1841706"/>
            <a:ext cx="10275310" cy="487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34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10606-36F0-B832-73F7-BCE020DF3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A130E053-9B45-3EE2-904A-033AA4CA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6ECBFB9-128F-4B57-5687-D669078CB0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D1F2AFF0-4461-12C0-1D59-9510C0FE5B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14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1B2452-5678-BE38-F189-765FD173B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639" y="1800600"/>
            <a:ext cx="9716721" cy="44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54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D2C52-82A5-62F2-7952-A60C4BF27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7FA9F4DC-59E1-14AE-E881-3B22E90E3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97D090E-03A7-0568-7FE4-6E0FC4D0ED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EB88B7EE-8B95-DF3C-D40C-FFA06E9207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15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C46185-7E99-5EFB-160A-CA2D55551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081" y="1782749"/>
            <a:ext cx="8251837" cy="491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98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F9ED7-BFCC-965E-DAF1-CD4CB7117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CBEFAC19-47BD-2253-A43F-FF86A8DFB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62C26D02-D4CB-F8DA-8901-3C0FDC003B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11C433EA-0A6D-B673-90DF-41DFDBF9067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16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A8C70C-AAEB-DFA3-71CF-8F9F3C3F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806" y="1778940"/>
            <a:ext cx="8614637" cy="49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9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60F93-983B-E707-7433-597089AA9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51D0D3E5-7652-7364-3CE1-AFD1991B3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045BD9BD-5951-FED7-ABC9-1EE3708DA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23ED6906-9618-A23D-4E47-0AAE24F073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17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CA918F-3604-FEEF-2C1F-C081A999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601" y="1775130"/>
            <a:ext cx="8398797" cy="492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89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10CC4-2200-BB92-11F2-A3D3B8278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EEE00C2C-9A4A-8CA8-2509-A7EA7D674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A76E5494-D838-E6D6-BB31-761988E6F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9D4EEAE-6573-F895-08DE-459B0E2822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18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4081BB-D685-879E-05EF-283E05D2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457" y="1687084"/>
            <a:ext cx="7956689" cy="501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79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5ADAC-1298-0102-CA78-9F28FA973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9D935880-C59F-C6C8-2A6F-10E4400EB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0C8836BD-0AAA-F1F0-8157-ED1AD629AB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602DD8EB-FE1A-B293-D6F8-4C6A096BB5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19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6618F7-BC49-F8D5-DEE1-9AD35F5D0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806" y="1718387"/>
            <a:ext cx="8633060" cy="498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63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D6DF6-5B25-79AF-09F2-0008B7DD2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82" y="65928"/>
            <a:ext cx="8762246" cy="1325880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b="1" dirty="0"/>
              <a:t>contents</a:t>
            </a:r>
            <a:endParaRPr lang="ko-KR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A49DED-F98B-AA29-6402-0A09C4EFE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788" y="1239248"/>
            <a:ext cx="8358579" cy="428804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sz="2400" b="1" dirty="0"/>
              <a:t>Computational Efficiency and Mini-batch</a:t>
            </a:r>
            <a:endParaRPr lang="ko-KR" sz="2400" b="1" dirty="0"/>
          </a:p>
        </p:txBody>
      </p:sp>
      <p:sp>
        <p:nvSpPr>
          <p:cNvPr id="48" name="텍스트 개체 틀 47">
            <a:extLst>
              <a:ext uri="{FF2B5EF4-FFF2-40B4-BE49-F238E27FC236}">
                <a16:creationId xmlns:a16="http://schemas.microsoft.com/office/drawing/2014/main" id="{B79EAB77-EA1B-845C-B39D-F4147B3C0E4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17230" y="1228702"/>
            <a:ext cx="926770" cy="549078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dirty="0"/>
              <a:t>1</a:t>
            </a:r>
            <a:endParaRPr lang="ko-KR" b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BAF7CB-A8CE-582C-C1DB-E6D72AC69A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0788" y="1877284"/>
            <a:ext cx="8358579" cy="428804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sz="2400" b="1" dirty="0"/>
              <a:t>Theory</a:t>
            </a:r>
            <a:endParaRPr lang="ko-KR" sz="2400" b="1" dirty="0"/>
          </a:p>
        </p:txBody>
      </p:sp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9AD6ED5E-6255-A10D-1B61-1C38A65A0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17230" y="1859880"/>
            <a:ext cx="926770" cy="549078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dirty="0"/>
              <a:t>2</a:t>
            </a:r>
            <a:endParaRPr lang="ko-KR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C403DC-3521-3A53-9255-0D192EBD4F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788" y="2563439"/>
            <a:ext cx="8358579" cy="428804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sz="2400" b="1" dirty="0"/>
              <a:t>Vectorization</a:t>
            </a:r>
            <a:endParaRPr lang="ko-KR" sz="2400" b="1" dirty="0"/>
          </a:p>
        </p:txBody>
      </p:sp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725D92A4-EE14-BE47-EFF6-F0FD3F4AE6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17230" y="2539177"/>
            <a:ext cx="926770" cy="549078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dirty="0"/>
              <a:t>3</a:t>
            </a:r>
            <a:endParaRPr lang="ko-KR" b="1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1F6EA68-2AA8-DF86-685C-EC38431277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0788" y="3237578"/>
            <a:ext cx="8358579" cy="428804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sz="2400" b="1" dirty="0"/>
              <a:t>Backpropagation with NumPy </a:t>
            </a:r>
            <a:endParaRPr lang="ko-KR" sz="2400" b="1" dirty="0"/>
          </a:p>
        </p:txBody>
      </p:sp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7FFFF704-D039-7DC7-A34E-489FEE26CD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17230" y="3206458"/>
            <a:ext cx="926770" cy="549078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dirty="0"/>
              <a:t>4</a:t>
            </a:r>
            <a:endParaRPr lang="ko-KR" b="1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2545FBC-2F5C-8772-F385-63E103558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0788" y="3947798"/>
            <a:ext cx="8358579" cy="428804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sz="2400" b="1" dirty="0"/>
              <a:t>Implementation</a:t>
            </a:r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B834A08F-B9C1-B3EF-25F5-A69D401C8B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17230" y="3909820"/>
            <a:ext cx="926770" cy="549078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dirty="0"/>
              <a:t>5</a:t>
            </a:r>
            <a:endParaRPr lang="ko-KR" b="1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68148B3D-680A-005B-6235-2804A9C6ACF0}"/>
              </a:ext>
            </a:extLst>
          </p:cNvPr>
          <p:cNvSpPr txBox="1">
            <a:spLocks/>
          </p:cNvSpPr>
          <p:nvPr/>
        </p:nvSpPr>
        <p:spPr>
          <a:xfrm>
            <a:off x="302714" y="4724331"/>
            <a:ext cx="8358579" cy="4288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713232" tIns="45720" rIns="91440" bIns="45720" rtlCol="0" anchor="ctr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sz="4000" b="1" kern="1200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68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baseline="0">
                <a:ea typeface="맑은 고딕" panose="020B0503020000020004" pitchFamily="50" charset="-127"/>
              </a:defRPr>
            </a:lvl2pPr>
            <a:lvl3pPr marL="1144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baseline="0">
                <a:ea typeface="맑은 고딕" panose="020B0503020000020004" pitchFamily="50" charset="-127"/>
              </a:defRPr>
            </a:lvl3pPr>
            <a:lvl4pPr marL="16020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4pPr>
            <a:lvl5pPr marL="20592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5pPr>
          </a:lstStyle>
          <a:p>
            <a:r>
              <a:rPr lang="en-US" sz="1800" dirty="0"/>
              <a:t>Batch, Stochastic, Mini-batch Gradient Descent Methods - Theory</a:t>
            </a:r>
          </a:p>
        </p:txBody>
      </p:sp>
      <p:sp>
        <p:nvSpPr>
          <p:cNvPr id="9" name="텍스트 개체 틀 47">
            <a:extLst>
              <a:ext uri="{FF2B5EF4-FFF2-40B4-BE49-F238E27FC236}">
                <a16:creationId xmlns:a16="http://schemas.microsoft.com/office/drawing/2014/main" id="{11511FA1-A375-6845-16F4-BAB1CD12C081}"/>
              </a:ext>
            </a:extLst>
          </p:cNvPr>
          <p:cNvSpPr txBox="1">
            <a:spLocks/>
          </p:cNvSpPr>
          <p:nvPr/>
        </p:nvSpPr>
        <p:spPr>
          <a:xfrm>
            <a:off x="8501975" y="4677759"/>
            <a:ext cx="926770" cy="54907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sz="4000" b="1" kern="1200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68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baseline="0">
                <a:ea typeface="맑은 고딕" panose="020B0503020000020004" pitchFamily="50" charset="-127"/>
              </a:defRPr>
            </a:lvl2pPr>
            <a:lvl3pPr marL="1144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baseline="0">
                <a:ea typeface="맑은 고딕" panose="020B0503020000020004" pitchFamily="50" charset="-127"/>
              </a:defRPr>
            </a:lvl3pPr>
            <a:lvl4pPr marL="16020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4pPr>
            <a:lvl5pPr marL="20592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5pPr>
          </a:lstStyle>
          <a:p>
            <a:r>
              <a:rPr lang="en-US" dirty="0"/>
              <a:t>6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ABB861CA-211D-45D1-D800-D0C8FA9B52B3}"/>
              </a:ext>
            </a:extLst>
          </p:cNvPr>
          <p:cNvSpPr txBox="1">
            <a:spLocks/>
          </p:cNvSpPr>
          <p:nvPr/>
        </p:nvSpPr>
        <p:spPr>
          <a:xfrm>
            <a:off x="296773" y="5398539"/>
            <a:ext cx="8358579" cy="42880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713232" tIns="45720" rIns="91440" bIns="45720" rtlCol="0" anchor="ctr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sz="4000" b="1" kern="1200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68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baseline="0">
                <a:ea typeface="맑은 고딕" panose="020B0503020000020004" pitchFamily="50" charset="-127"/>
              </a:defRPr>
            </a:lvl2pPr>
            <a:lvl3pPr marL="1144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baseline="0">
                <a:ea typeface="맑은 고딕" panose="020B0503020000020004" pitchFamily="50" charset="-127"/>
              </a:defRPr>
            </a:lvl3pPr>
            <a:lvl4pPr marL="16020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4pPr>
            <a:lvl5pPr marL="20592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5pPr>
          </a:lstStyle>
          <a:p>
            <a:r>
              <a:rPr lang="en-US" sz="1600" dirty="0"/>
              <a:t>Batch, Stochastic, Mini-batch Gradient Descent Methods - Implementation</a:t>
            </a:r>
          </a:p>
        </p:txBody>
      </p:sp>
      <p:sp>
        <p:nvSpPr>
          <p:cNvPr id="11" name="텍스트 개체 틀 48">
            <a:extLst>
              <a:ext uri="{FF2B5EF4-FFF2-40B4-BE49-F238E27FC236}">
                <a16:creationId xmlns:a16="http://schemas.microsoft.com/office/drawing/2014/main" id="{772F724A-F4A6-5288-CE0A-EA442B06DB90}"/>
              </a:ext>
            </a:extLst>
          </p:cNvPr>
          <p:cNvSpPr txBox="1">
            <a:spLocks/>
          </p:cNvSpPr>
          <p:nvPr/>
        </p:nvSpPr>
        <p:spPr>
          <a:xfrm>
            <a:off x="8526037" y="5381135"/>
            <a:ext cx="926770" cy="54907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sz="4000" b="1" kern="1200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68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baseline="0">
                <a:ea typeface="맑은 고딕" panose="020B0503020000020004" pitchFamily="50" charset="-127"/>
              </a:defRPr>
            </a:lvl2pPr>
            <a:lvl3pPr marL="1144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baseline="0">
                <a:ea typeface="맑은 고딕" panose="020B0503020000020004" pitchFamily="50" charset="-127"/>
              </a:defRPr>
            </a:lvl3pPr>
            <a:lvl4pPr marL="16020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4pPr>
            <a:lvl5pPr marL="20592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5pPr>
          </a:lstStyle>
          <a:p>
            <a:r>
              <a:rPr lang="en-US" altLang="ko-KR" dirty="0"/>
              <a:t>7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597D6F9A-5B41-E4D7-C7FD-F14F3B936923}"/>
              </a:ext>
            </a:extLst>
          </p:cNvPr>
          <p:cNvSpPr txBox="1">
            <a:spLocks/>
          </p:cNvSpPr>
          <p:nvPr/>
        </p:nvSpPr>
        <p:spPr>
          <a:xfrm>
            <a:off x="290683" y="6156881"/>
            <a:ext cx="8376702" cy="42880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713232" tIns="45720" rIns="91440" bIns="45720" rtlCol="0" anchor="ctr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sz="4000" b="1" kern="1200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68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baseline="0">
                <a:ea typeface="맑은 고딕" panose="020B0503020000020004" pitchFamily="50" charset="-127"/>
              </a:defRPr>
            </a:lvl2pPr>
            <a:lvl3pPr marL="1144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baseline="0">
                <a:ea typeface="맑은 고딕" panose="020B0503020000020004" pitchFamily="50" charset="-127"/>
              </a:defRPr>
            </a:lvl3pPr>
            <a:lvl4pPr marL="16020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4pPr>
            <a:lvl5pPr marL="20592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5pPr>
          </a:lstStyle>
          <a:p>
            <a:r>
              <a:rPr lang="en-US" sz="1400" dirty="0"/>
              <a:t>Batch, Stochastic, Mini-batch Gradient Descent - Comparison for Various Batch Sizes</a:t>
            </a:r>
          </a:p>
        </p:txBody>
      </p:sp>
      <p:sp>
        <p:nvSpPr>
          <p:cNvPr id="13" name="텍스트 개체 틀 49">
            <a:extLst>
              <a:ext uri="{FF2B5EF4-FFF2-40B4-BE49-F238E27FC236}">
                <a16:creationId xmlns:a16="http://schemas.microsoft.com/office/drawing/2014/main" id="{A08E06B2-378C-4226-FA59-F81E3EBCA309}"/>
              </a:ext>
            </a:extLst>
          </p:cNvPr>
          <p:cNvSpPr txBox="1">
            <a:spLocks/>
          </p:cNvSpPr>
          <p:nvPr/>
        </p:nvSpPr>
        <p:spPr>
          <a:xfrm>
            <a:off x="8501975" y="6132619"/>
            <a:ext cx="926770" cy="5490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vert="horz" lIns="0" tIns="0" rIns="0" bIns="0" rtlCol="0" anchor="ctr">
            <a:noAutofit/>
          </a:bodyPr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sz="4000" b="1" kern="1200" baseline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68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baseline="0">
                <a:ea typeface="맑은 고딕" panose="020B0503020000020004" pitchFamily="50" charset="-127"/>
              </a:defRPr>
            </a:lvl2pPr>
            <a:lvl3pPr marL="11448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baseline="0">
                <a:ea typeface="맑은 고딕" panose="020B0503020000020004" pitchFamily="50" charset="-127"/>
              </a:defRPr>
            </a:lvl3pPr>
            <a:lvl4pPr marL="16020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4pPr>
            <a:lvl5pPr marL="2059200" indent="-284400" algn="l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 baseline="0">
                <a:ea typeface="맑은 고딕" panose="020B0503020000020004" pitchFamily="50" charset="-127"/>
              </a:defRPr>
            </a:lvl5pPr>
          </a:lstStyle>
          <a:p>
            <a:r>
              <a:rPr lang="en-US" altLang="ko-K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5285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C1024-6013-DA7D-3547-2E0D5208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F47F378A-73CF-4EE4-C991-5E467062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5375DAFB-C360-1F61-D18C-F6BB0C0D26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398A912D-FFE9-B299-4297-CF6EE8CCB2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20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2EF5A6-D892-EC54-88E4-6A6C7F2C7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44" y="2263319"/>
            <a:ext cx="10454512" cy="361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53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2D1CF-C220-78AD-C307-20B02BA91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F3BE55A4-73F9-EF2F-55B5-ED3B1B149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ACA01B32-E923-EE30-8F15-697881769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8D6ABB1-7F6F-45DC-12CE-CFA5187659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21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E478F3-D905-C096-B3BE-74D9CE17A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42" y="1626339"/>
            <a:ext cx="10735384" cy="50511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C5C17D-2DE3-7E88-F975-C137F0002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756" y="1681749"/>
            <a:ext cx="2385267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85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253AF-BC05-A951-977E-7E871FCA8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EDA40757-6685-00DE-7493-DEE1BF9DD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7B7EDC1-4E18-562A-3B78-9507B6822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6BF73DD2-6E12-9226-FE8B-54D255687C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22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AE5850-BF14-A4A8-E7D2-64F2B15D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903" y="1863161"/>
            <a:ext cx="8886908" cy="483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6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AA976-83D9-57C6-6500-08318824B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25C75DE4-26D6-A13E-818A-FE5DA0751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2E2A180-DCEE-8ABF-0E16-24FD5745FE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E0CE3A7-3341-50E7-138D-DB9BF8E584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23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F4980E-4DC1-F769-A7A4-56B57B6FC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60" y="1728409"/>
            <a:ext cx="9925079" cy="48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20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80E35-4653-7405-3D73-06E7D1F79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22005F5F-CCD2-5455-A6C8-6800380A5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Theory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069515EC-34D4-9EA1-347F-6BCFDD068C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64BAD5B8-409C-BBEE-EAF9-8A055A402E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24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5FF578-3A1C-B71F-35D7-F5674559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45" y="1785958"/>
            <a:ext cx="9678309" cy="475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93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C3120-73C2-43F7-60DF-2598EF2F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BA6224BB-3869-EEE6-CB17-8F126DBF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0AE4771D-C2CE-CA15-1D08-791508E4E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E801C5B-21CC-210C-08C0-263E6298D0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25</a:t>
            </a:fld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D710FC-7825-B5BB-49C7-EDA2FC475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38" y="1968725"/>
            <a:ext cx="10145523" cy="418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1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7621F-919A-3B45-E688-1926D2D5F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8E11D129-DE4C-1CE7-739A-80BAAC669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EB2CFC48-C296-C2FA-1D9D-7E148F5858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A34C6B96-5BA5-4E99-EC86-BE18FC55CE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26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E08B55-096F-A8F4-DE8C-8A27B272D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184" y="1796847"/>
            <a:ext cx="8981632" cy="474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95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8D36A-DED7-1BE8-0399-D8866018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360E482B-A79F-752C-A9F6-48A65C96B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E2260BD2-7C86-4B21-1E03-7D5D010578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CC96CE47-FB17-AE6C-7C43-E807CB573E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27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04D82D-90E9-FFA0-3934-0E3698DB3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802" y="1855954"/>
            <a:ext cx="9132396" cy="460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77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8701-58A9-D21A-1AAF-3C6C13CE6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12218067-AF2C-22CB-39A7-D3C3A21A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31D2D8C5-52FA-DE24-AAB8-8A347821CE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BD0647E0-4BA2-91B9-336A-8BA80EE922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28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B81984-6D76-8BA3-33ED-CBA5FFA1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24" y="1933155"/>
            <a:ext cx="9406351" cy="455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54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9124A-D508-71C1-0402-C3152B6F0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C60B43BE-AE58-DCEE-9178-09557A09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A98DB14-1D1A-85B0-7208-DB64D5A24A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A66175A5-E9AE-2B19-C973-F0BF5F2BF4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29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1E8370-3203-8265-A6F2-764835659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424" y="1831083"/>
            <a:ext cx="9045152" cy="465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60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0BA60034-9E02-4BFF-D46B-98C157D63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45302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200" b="1" dirty="0"/>
              <a:t>Computational Efficiency and Mini-batch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409EE273-65DC-EBC2-149C-7BB5726CE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00E35B6-58C6-ABFD-1333-AA1B7702D1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/>
              <a:t>3</a:t>
            </a:fld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BDC78A-FEBA-FEB8-98D1-623A5918B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48" y="1795401"/>
            <a:ext cx="10796904" cy="47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23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7E0F1-75B1-8E0B-D777-442C4025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5C243EC3-7A03-4DE6-D717-B9E54DD72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8D897E44-8C41-D32D-8290-868F29F365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E9FB2E9C-9C6C-02E2-7CFE-DB201904111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30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322578-79AC-6988-D199-B69F9642B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106" y="1819651"/>
            <a:ext cx="9089788" cy="449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74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465B0-F639-CF37-B708-BC9128AA2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FFFCEAA5-8143-0B29-EE2B-E95215E2A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34424936-1913-D1B4-9CA2-8A78470CD5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64B1E99F-E2A5-8A3B-873E-6F58740246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31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6B281D-672A-E439-AC6D-63C5867DF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56" y="1861772"/>
            <a:ext cx="8946487" cy="453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28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68A10-57AC-FA52-ED1A-F28FA9461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3CF10AA8-105F-FC3A-FB79-26E90E50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63F9C7F1-94D6-DBA5-8D53-8A72428267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C1E0F18D-8AFB-9A7F-E7A9-C0123B4501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32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D0C3D2-0A35-2E74-A7E4-46572EA99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97" y="1823855"/>
            <a:ext cx="9451805" cy="46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28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21B55-B4D7-9F99-BC9F-E1F0DF4DE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BA1BACAF-0A22-1A68-30B2-9D8E81A4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3DC7E424-A266-A10A-399D-7A69DBDA61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AC59CC2D-F400-3F12-BFB9-009FFF2C3E1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33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0D577B-3F13-DCCE-A9DA-3A7E1330B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611" y="1919771"/>
            <a:ext cx="9764778" cy="451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47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6E19B-1927-BD00-CE59-3DFC166E5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8F080E9A-AE32-AB9E-D148-81E77C11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9DA9DD17-4D8C-0143-D05F-7FA0AE3DE3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DA7E4FA-6B35-DD55-F2CC-237CBA5DC5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34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A775F9-6A74-7BD8-3784-C0FF4F63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496" y="1843566"/>
            <a:ext cx="9543007" cy="46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58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90D4C-6D59-8A11-9286-C9BE090DA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3274C176-4E62-3A3D-0CB7-D7A2F6694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6F8CEA3-9DBA-563B-DB0E-8B750D319B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4A9220A-E7F1-9094-2D0F-B1D199500E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35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DF82CB-DD29-FF53-F49F-A98E26877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83" y="1964238"/>
            <a:ext cx="10021834" cy="444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3309F-AEE8-230A-7D84-A445871C4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2030E821-8E02-429F-BDD0-189EE1F2F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62083496-DEC0-5470-4882-30499EE13E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484313F7-B726-D503-7716-870C803D6C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36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758BDC-D17E-32F5-62A3-11E8E8ED6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088" y="1814827"/>
            <a:ext cx="8157823" cy="47423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9CA2B4-77B0-CC37-2F6F-9F098CE2640D}"/>
              </a:ext>
            </a:extLst>
          </p:cNvPr>
          <p:cNvSpPr/>
          <p:nvPr/>
        </p:nvSpPr>
        <p:spPr>
          <a:xfrm>
            <a:off x="2017088" y="6027572"/>
            <a:ext cx="763435" cy="519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4703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748A3-6720-A20B-87C5-D311060C4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A0E5A605-7386-0B12-438E-813C0862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Vectorization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BDA0CBB-BCE5-E63B-E0F8-D72BEB48D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AA5AAA7-D3DA-4490-D4D3-8BBC5FECFC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37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3D201E-965A-0E94-09EA-2DAE92F3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590" y="1795175"/>
            <a:ext cx="7640819" cy="477406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4291642-C12C-FF23-6CEB-E8724AD2A977}"/>
              </a:ext>
            </a:extLst>
          </p:cNvPr>
          <p:cNvSpPr/>
          <p:nvPr/>
        </p:nvSpPr>
        <p:spPr>
          <a:xfrm>
            <a:off x="2275590" y="6288832"/>
            <a:ext cx="747528" cy="271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294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B3333-AB1E-9CA1-5FEE-0C1E868DA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ECFFEE3F-0321-B9CB-ECE7-7FF65B1C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Backpropagation with NumPy 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F92B2BBC-4BB6-4FD9-3F56-BFA09A7D35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19758CB-31AD-349F-8A4D-C8C6A2A01D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38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75B48-A93E-5B78-285A-7A445FDB4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301" y="1897060"/>
            <a:ext cx="8505397" cy="45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52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1B31E-AB09-03E5-749B-2ABF226F7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6A2C6567-D9BE-7188-72F9-B596E9D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Backpropagation with NumPy 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E1DBC86-7216-677E-09E7-646BFE03DC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4A619AD7-230F-DF38-5E3D-A82BC78638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39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7BECB3-3383-A7A6-3D59-DD6E1110F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830" y="1683681"/>
            <a:ext cx="8108340" cy="49216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11030D3-6B75-57E3-973D-C1D80C207E36}"/>
              </a:ext>
            </a:extLst>
          </p:cNvPr>
          <p:cNvSpPr/>
          <p:nvPr/>
        </p:nvSpPr>
        <p:spPr>
          <a:xfrm>
            <a:off x="2041830" y="6307493"/>
            <a:ext cx="1241481" cy="288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034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6DC7A-6FB5-3A08-DA8C-907DA6367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39B68989-813A-EA1F-EF46-0147CB383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45302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200" b="1" dirty="0"/>
              <a:t>Computational Efficiency and Mini-batch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37B2DD1E-2CE5-BCD6-67E0-93D6D5FC00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23DAEF5-ADEB-EE9F-CA27-E8205DBE9B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4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AA7220-D246-C327-F0CD-BB439F5AB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999" y="1727399"/>
            <a:ext cx="9280001" cy="49501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11A8C94-17BF-CD29-E66B-3ED454D55C22}"/>
              </a:ext>
            </a:extLst>
          </p:cNvPr>
          <p:cNvSpPr/>
          <p:nvPr/>
        </p:nvSpPr>
        <p:spPr>
          <a:xfrm>
            <a:off x="1455999" y="6148873"/>
            <a:ext cx="830001" cy="519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0636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A23AA-8EDF-0980-7A6A-DC76ABEA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B5B98C8A-926F-2AF0-1DD9-A5EA3360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Backpropagation with NumPy 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D3B27A91-7F55-D8AB-DC99-0B58CA3AC9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EC2CAC04-09F0-D46C-877C-DC1FE3B49C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40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0880BF-8A6C-9D39-977A-23F7DF89E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24" y="1811017"/>
            <a:ext cx="7258151" cy="48544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46E137D-CE6E-4293-4400-4033D1E7837F}"/>
              </a:ext>
            </a:extLst>
          </p:cNvPr>
          <p:cNvSpPr/>
          <p:nvPr/>
        </p:nvSpPr>
        <p:spPr>
          <a:xfrm>
            <a:off x="2466924" y="6304790"/>
            <a:ext cx="1125362" cy="351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361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D25AA-41D6-CF44-CEC1-97ACB8CDE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5ACB64FB-E347-B77A-BB1E-1E901E9C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Backpropagation with NumPy 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57AE91B3-1272-85B8-6B6F-34B9AB900D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31FD164-1266-D55C-A67A-A78FDD8245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41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F4F8EE-8C46-6453-6B76-F64B991CB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312" y="1685689"/>
            <a:ext cx="7535376" cy="508606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6535B8F-B5E3-B144-9188-AAAAEDC64ED4}"/>
              </a:ext>
            </a:extLst>
          </p:cNvPr>
          <p:cNvSpPr/>
          <p:nvPr/>
        </p:nvSpPr>
        <p:spPr>
          <a:xfrm>
            <a:off x="2337643" y="6439044"/>
            <a:ext cx="1241481" cy="332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296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BC868-FD82-78EA-04F6-AA7C14438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1A10D02A-D807-3D48-D6C7-7D0C0E7A4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Backpropagation with NumPy 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5D6E49E2-0B18-2710-117B-655007D25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C23A72D5-3CF7-4DF9-F56E-C45A1E8A70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42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48D4C2-EB1D-71F8-6352-34D7F8A91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261" y="1690703"/>
            <a:ext cx="7971477" cy="499885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2429C77-1D0E-B173-BDE6-F071C5B9BB67}"/>
              </a:ext>
            </a:extLst>
          </p:cNvPr>
          <p:cNvSpPr/>
          <p:nvPr/>
        </p:nvSpPr>
        <p:spPr>
          <a:xfrm>
            <a:off x="2113488" y="6328855"/>
            <a:ext cx="1483144" cy="360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953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9699C-A10A-E620-E959-79EBF9918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542F81BF-28A3-0E81-4FB7-681F1E5B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Implementation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9686B9EB-8675-48C4-8D10-5186D6F98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68C4D1A-5E5D-F932-E891-724C0F512F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43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C4B8B-D1AF-E7F0-3CCD-2BDBC440C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2" y="1915530"/>
            <a:ext cx="6903199" cy="28249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1FB8D8-097A-1E3A-BC2A-644890261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850" y="1961080"/>
            <a:ext cx="4103313" cy="232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576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6EACF-D092-AD4F-3D0E-6A3F5F028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0821CDDE-399B-885C-538F-4DEF071B3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Implementation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1EF5361A-B0FB-6E8A-365E-47966A8F3D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A12A1A38-5854-D625-E75B-043B70F4A64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44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B479B7-139B-C6B0-8129-5FC0807E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91" y="1907082"/>
            <a:ext cx="9824218" cy="460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90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7D4CD-5985-760A-7D1F-991A1259C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EA378D72-0F38-A4D6-146C-F8796EBB3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600" b="1" dirty="0"/>
              <a:t>Implementation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63A23A6-2E8C-64D1-3866-4D330FCA5D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E8C1B05-A70B-3EAE-E3C1-5FB33ECF8E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45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371199-52AE-D344-498D-CDD0A4AF9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8"/>
          <a:stretch/>
        </p:blipFill>
        <p:spPr>
          <a:xfrm>
            <a:off x="753100" y="2021303"/>
            <a:ext cx="11206289" cy="439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73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2858F-9BD3-E65C-4ED3-539BB871A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8191FEF8-7CC0-DD74-15EE-1811BC454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Methods </a:t>
            </a:r>
            <a:br>
              <a:rPr lang="en-US" altLang="ko-KR" sz="2400" dirty="0"/>
            </a:br>
            <a:r>
              <a:rPr lang="en-US" altLang="ko-KR" sz="2400" dirty="0"/>
              <a:t>- Theory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4D014657-C96E-7E67-D315-58BC347DAA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3C52D2D7-11B0-9249-A8B2-FC3EC26317F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46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88E701-D98B-4B21-90CF-9C16340F6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443" y="2007747"/>
            <a:ext cx="8937114" cy="41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45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7F6C4-5766-320E-194A-37069DA4D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FB6DDC89-2ADF-2C8A-4D10-0EA11495A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Methods </a:t>
            </a:r>
            <a:br>
              <a:rPr lang="en-US" altLang="ko-KR" sz="2400" dirty="0"/>
            </a:br>
            <a:r>
              <a:rPr lang="en-US" altLang="ko-KR" sz="2400" dirty="0"/>
              <a:t>- Theory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127D61F5-4D93-641B-F093-C26C17CDA3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FACD84D5-A51F-D2C3-60C5-D02D5DC046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47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878A37-A7F1-00D1-627C-E5B283A83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239" y="2056343"/>
            <a:ext cx="9601521" cy="40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957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24F5B-2C0B-8957-A378-1173A6B73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B3A1457B-6497-FC57-CB7F-6847743B1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Methods </a:t>
            </a:r>
            <a:br>
              <a:rPr lang="en-US" altLang="ko-KR" sz="2400" dirty="0"/>
            </a:br>
            <a:r>
              <a:rPr lang="en-US" altLang="ko-KR" sz="2400" dirty="0"/>
              <a:t>- Theory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52036153-7FAF-4E1B-8266-642B281B7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A024561-F168-C3FF-2EC3-147DFB8F97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48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039CAD-7434-0E4C-304D-AD29B2A91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46" y="1920210"/>
            <a:ext cx="10159707" cy="41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47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AA8BA-B326-DB8E-7088-C8180935D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B3875EA1-698E-0A7B-4C13-A4FBF89D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Methods </a:t>
            </a:r>
            <a:br>
              <a:rPr lang="en-US" altLang="ko-KR" sz="2400" dirty="0"/>
            </a:br>
            <a:r>
              <a:rPr lang="en-US" altLang="ko-KR" sz="2400" dirty="0"/>
              <a:t>- Theory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31509E35-E9BB-11CA-4FCC-79AE0F2AC2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1F4A16B9-6AAF-0AE7-97C7-6E51265A0B1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49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EEE9C3-8F14-DC3E-03CE-1A79C2A3B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497" y="2021305"/>
            <a:ext cx="10037836" cy="402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99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4152F-CED5-70A6-DB66-C6557C89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89191EFC-C69D-7CC9-178D-EFBBACBBF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45302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200" b="1" dirty="0"/>
              <a:t>Computational Efficiency and Mini-batch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A1DAA6DD-C3C0-B1EF-2F10-167CEE2D7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DCFBC372-F007-1BC6-3196-489167D3D3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5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33B3DB-602C-E0D5-24F8-281AE55A0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806" y="1776710"/>
            <a:ext cx="8681860" cy="49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09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FC51F-2E4C-B74F-7281-F10BE3F90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EFA3D8E8-63F8-B40C-C1EF-36ACD6C51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Methods </a:t>
            </a:r>
            <a:br>
              <a:rPr lang="en-US" altLang="ko-KR" sz="2400" dirty="0"/>
            </a:br>
            <a:r>
              <a:rPr lang="en-US" altLang="ko-KR" sz="2400" dirty="0"/>
              <a:t>- Theory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00AD6AA-76A0-A980-D768-FC7FFE35AE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1B7639DB-44FF-CDB4-D46D-723D352C7C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50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499EC3-58D9-CE8C-CD2F-8C3272A2B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160" y="1785959"/>
            <a:ext cx="5429322" cy="471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93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9D1F5-E5EA-2D88-0D1D-B521FD49A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7DA25D68-3CCF-E4F0-AF8B-312DCA4B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Methods </a:t>
            </a:r>
            <a:br>
              <a:rPr lang="en-US" altLang="ko-KR" sz="2400" dirty="0"/>
            </a:br>
            <a:r>
              <a:rPr lang="en-US" altLang="ko-KR" sz="2400" dirty="0"/>
              <a:t>- Theory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5014838-E16D-BC0D-91C1-B287A1696F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5DE72F4E-843D-B7BF-39D2-CFA55814D5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51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B20EEA-D8DC-908A-9F05-A84341DAC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99" y="2102035"/>
            <a:ext cx="9866802" cy="39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839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09AA8-C867-1D28-F6AB-9B6B23DA4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6665417E-AE26-CF83-734C-2713C8CD6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Methods </a:t>
            </a:r>
            <a:br>
              <a:rPr lang="en-US" altLang="ko-KR" sz="2400" dirty="0"/>
            </a:br>
            <a:r>
              <a:rPr lang="en-US" altLang="ko-KR" sz="2400" dirty="0"/>
              <a:t>- Theory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87BC58CE-A3F8-80B9-3F7A-814C6E3EE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B2B09252-A993-BC92-EF30-EFC65BF23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52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E9BA71-6245-1272-E574-4A356933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08" y="1915230"/>
            <a:ext cx="10165183" cy="414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72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5BF60-E299-41D8-5624-1FA36F640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DE774C5C-7ECB-D582-950F-7A65FFD8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Methods </a:t>
            </a:r>
            <a:br>
              <a:rPr lang="en-US" altLang="ko-KR" sz="2400" dirty="0"/>
            </a:br>
            <a:r>
              <a:rPr lang="en-US" altLang="ko-KR" sz="2400" dirty="0"/>
              <a:t>- Theory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16007ACD-9110-7394-2120-09BFC0F497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41507E05-EE3A-95D9-FA79-9B61E95D1C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53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CB5607-347D-57BB-F3E3-EC9420238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210" y="1720790"/>
            <a:ext cx="6253579" cy="489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1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612B1-5E5C-B11D-A946-033342720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82055F02-670C-42A9-0D60-DB869DAC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Methods </a:t>
            </a:r>
            <a:br>
              <a:rPr lang="en-US" altLang="ko-KR" sz="2400" dirty="0"/>
            </a:br>
            <a:r>
              <a:rPr lang="en-US" altLang="ko-KR" sz="2400" dirty="0"/>
              <a:t>- Implementation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2B7E4A07-B4B5-1D1A-75AB-085CC6324C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DC77B56-7AF1-8EB5-0DEF-9721CB357C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54</a:t>
            </a:fld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391C6A-063D-B1F7-C399-00DF56BBC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27" y="1870255"/>
            <a:ext cx="5715773" cy="42785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3DBF2F-620E-8D41-A381-5631BAEBF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53367"/>
            <a:ext cx="5237747" cy="42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838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A9574-C522-B4CA-A199-84E2BE63F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C9B1F875-5236-C94A-3C42-EBACA070F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Methods </a:t>
            </a:r>
            <a:br>
              <a:rPr lang="en-US" altLang="ko-KR" sz="2400" dirty="0"/>
            </a:br>
            <a:r>
              <a:rPr lang="en-US" altLang="ko-KR" sz="2400" dirty="0"/>
              <a:t>- Implementation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4E8BB4C9-95AA-D95A-744A-37B7669374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E688DF17-C0BC-CEDB-136E-A05F0899CE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55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DFAD08-2852-19B8-BB4E-49333135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335" y="1685710"/>
            <a:ext cx="4353329" cy="48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23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67989-1C31-4C10-1EA2-F30409FD3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280622C3-76CF-227B-4E4E-5F4725AC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Methods </a:t>
            </a:r>
            <a:br>
              <a:rPr lang="en-US" altLang="ko-KR" sz="2400" dirty="0"/>
            </a:br>
            <a:r>
              <a:rPr lang="en-US" altLang="ko-KR" sz="2400" dirty="0"/>
              <a:t>- Implementation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0346BF23-26D2-BD82-61F4-444B1DF91F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DF9F3E3D-5858-F4BB-1FAE-8D8B59D01D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56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6DDFAA-C66B-4A27-868E-B2509D053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81" y="1970150"/>
            <a:ext cx="6085224" cy="40938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C8ED0A-A46C-7194-13A4-212A2B0C6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771" y="1970150"/>
            <a:ext cx="5272955" cy="41059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AFAE87-8ED7-BA09-A000-716117CDF562}"/>
              </a:ext>
            </a:extLst>
          </p:cNvPr>
          <p:cNvSpPr/>
          <p:nvPr/>
        </p:nvSpPr>
        <p:spPr>
          <a:xfrm>
            <a:off x="373181" y="5693994"/>
            <a:ext cx="653186" cy="360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4796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D5ABB-1F9E-FAA6-0E21-83B98970E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07BD723B-6157-3AD2-A6FF-92B9FA977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</a:t>
            </a:r>
            <a:br>
              <a:rPr lang="en-US" altLang="ko-KR" sz="2400" dirty="0"/>
            </a:br>
            <a:r>
              <a:rPr lang="en-US" altLang="ko-KR" sz="2400" dirty="0"/>
              <a:t>- Comparison for Various Batch Sizes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932662AB-D79F-C060-896D-2B08468670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424EABC0-245B-0AC1-BF76-0934832FEA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57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5B03D6-DB18-1683-3615-CA89F5430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11" y="1763905"/>
            <a:ext cx="8860977" cy="48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97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25F9B-8786-234C-3620-4CA7EC5F2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65DAA41E-EF81-987D-45C5-5F0A3352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</a:t>
            </a:r>
            <a:br>
              <a:rPr lang="en-US" altLang="ko-KR" sz="2400" dirty="0"/>
            </a:br>
            <a:r>
              <a:rPr lang="en-US" altLang="ko-KR" sz="2400" dirty="0"/>
              <a:t>- Comparison for Various Batch Sizes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5734EDF-D126-C388-6872-AF5AB20961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E6C94804-6CA3-0B37-0CAB-296D962FDE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58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DB9DCF-0A08-5430-D792-772C4281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298" y="1812032"/>
            <a:ext cx="8677403" cy="475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052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C646B-E541-47BC-89D7-26FA75BF9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D0825D84-1A49-5604-B514-D8B71513B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</a:t>
            </a:r>
            <a:br>
              <a:rPr lang="en-US" altLang="ko-KR" sz="2400" dirty="0"/>
            </a:br>
            <a:r>
              <a:rPr lang="en-US" altLang="ko-KR" sz="2400" dirty="0"/>
              <a:t>- Comparison for Various Batch Sizes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F8B26C3A-EFE4-5C63-2525-7D7F31641A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2797028A-A905-7EA6-4DAC-426D66FEDCC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59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B50E41-4D6C-E9E5-7A93-C359E170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110" y="1777945"/>
            <a:ext cx="8998122" cy="474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25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95C5C-6CBB-E3E1-9F13-4C8AF399C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BB52FACB-F788-CE4F-3F03-C77A09E0D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45302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200" b="1" dirty="0"/>
              <a:t>Computational Efficiency and Mini-batch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457CF42A-9DC1-0BBF-85C3-3FB8FC3350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2EE6547D-3566-07B8-60AF-F3AE4C1A32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6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D29E3D-809C-92BE-0E80-72F7C6701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76" y="1754690"/>
            <a:ext cx="6613247" cy="476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477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8CC87-48BD-8E8A-441D-021AF7EC8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E7CD9426-D261-E296-7572-20128DC5A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</a:t>
            </a:r>
            <a:br>
              <a:rPr lang="en-US" altLang="ko-KR" sz="2400" dirty="0"/>
            </a:br>
            <a:r>
              <a:rPr lang="en-US" altLang="ko-KR" sz="2400" dirty="0"/>
              <a:t>- Comparison for Various Batch Sizes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47EB231-8F5F-7308-95D3-C1964A83E8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E1A34659-F0ED-DBFB-8A9F-A5839BE4CC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60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487D29-6D19-CDB3-1EF2-DB171F52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386" y="1749866"/>
            <a:ext cx="8215227" cy="479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08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F69D-F332-3818-A044-4D480A66E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966CDB2F-96F4-CF37-1969-B5526495A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09206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2400" dirty="0"/>
              <a:t>Batch, Stochastic, Mini-batch Gradient Descent </a:t>
            </a:r>
            <a:br>
              <a:rPr lang="en-US" altLang="ko-KR" sz="2400" dirty="0"/>
            </a:br>
            <a:r>
              <a:rPr lang="en-US" altLang="ko-KR" sz="2400" dirty="0"/>
              <a:t>- Comparison for Various Batch Sizes</a:t>
            </a:r>
            <a:endParaRPr lang="ko-KR" altLang="en-US" sz="24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8A8C62C6-014A-4A6D-482E-4C43AAADA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DD11F199-4395-3326-40E1-07BDE5C80B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61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0FA9AC-B884-E24E-5B2E-967D6863F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253" y="1711762"/>
            <a:ext cx="8209493" cy="47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39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45C2F8-2E24-F46B-AC7B-3070B3814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475" y="2214823"/>
            <a:ext cx="4653133" cy="1975104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b="1" dirty="0"/>
              <a:t>감사합니다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1219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705B2-9178-51C5-D593-7C078C67D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A97A9E72-7ABA-4185-64A8-11FE12E7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45302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200" b="1" dirty="0"/>
              <a:t>Computational Efficiency and Mini-batch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6D1F9EB-4ECF-B578-B6FA-861E8C50ED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E756FF4D-26A5-A413-B335-1386AD28F6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7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FA18AE-38BB-757C-0C69-33DE2EC4F7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8"/>
          <a:stretch/>
        </p:blipFill>
        <p:spPr>
          <a:xfrm>
            <a:off x="642505" y="2036298"/>
            <a:ext cx="10882926" cy="41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9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167B7-50C9-3B4C-4A87-EB9C00753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BEA19425-7304-6FC8-1879-DF05531C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45302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200" b="1" dirty="0"/>
              <a:t>Computational Efficiency and Mini-batch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3399B963-3972-D1E3-E453-6D600EEC0C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FA3A7F67-E4F0-A671-84DF-1033FA5DF8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8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2899F2-EC5E-4ECC-5119-6B57E70A8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903" y="2106403"/>
            <a:ext cx="9138913" cy="400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20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04C40-8311-555B-D7B6-540D8231B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3106E29F-F1C6-2947-9EEF-F29B0F90D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45302"/>
            <a:ext cx="8762246" cy="777240"/>
          </a:xfrm>
        </p:spPr>
        <p:txBody>
          <a:bodyPr rtlCol="0"/>
          <a:lstStyle>
            <a:defPPr>
              <a:defRPr lang="ko-KR"/>
            </a:defPPr>
          </a:lstStyle>
          <a:p>
            <a:r>
              <a:rPr lang="en-US" altLang="ko-KR" sz="3200" b="1" dirty="0"/>
              <a:t>Computational Efficiency and Mini-batch</a:t>
            </a:r>
            <a:endParaRPr lang="ko-KR" altLang="en-US" sz="3600" b="1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5A97DC51-5CD2-0272-0493-B01A867B3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/>
              <a:t>3</a:t>
            </a: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2F707030-3878-472B-F103-4C673F4F69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CC43B8D3-9A08-F84C-9DD4-44948BA52D4B}" type="slidenum">
              <a:rPr lang="en-US" altLang="ko-KR" b="1" smtClean="0"/>
              <a:pPr rtl="0"/>
              <a:t>9</a:t>
            </a:fld>
            <a:endParaRPr lang="ko-KR" altLang="en-US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F4DCBE-7634-26E2-C7EE-919D51657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41" y="1829094"/>
            <a:ext cx="8487668" cy="465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19">
      <a:dk1>
        <a:srgbClr val="231F20"/>
      </a:dk1>
      <a:lt1>
        <a:srgbClr val="FFFFFF"/>
      </a:lt1>
      <a:dk2>
        <a:srgbClr val="231F20"/>
      </a:dk2>
      <a:lt2>
        <a:srgbClr val="FDF9E2"/>
      </a:lt2>
      <a:accent1>
        <a:srgbClr val="FC2834"/>
      </a:accent1>
      <a:accent2>
        <a:srgbClr val="43AAC7"/>
      </a:accent2>
      <a:accent3>
        <a:srgbClr val="00AA59"/>
      </a:accent3>
      <a:accent4>
        <a:srgbClr val="FEA000"/>
      </a:accent4>
      <a:accent5>
        <a:srgbClr val="FDEE6B"/>
      </a:accent5>
      <a:accent6>
        <a:srgbClr val="3266A6"/>
      </a:accent6>
      <a:hlink>
        <a:srgbClr val="FC2734"/>
      </a:hlink>
      <a:folHlink>
        <a:srgbClr val="42AAC7"/>
      </a:folHlink>
    </a:clrScheme>
    <a:fontScheme name="Custom 26">
      <a:majorFont>
        <a:latin typeface="Arial Black"/>
        <a:ea typeface="맑은 고딕"/>
        <a:cs typeface=""/>
      </a:majorFont>
      <a:minorFont>
        <a:latin typeface="Arial Black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494348_TF22529792_Win32" id="{3EAAE319-04D4-4D21-9ECA-EA5643E232C8}" vid="{8C112F69-DD74-48EE-93BA-D81D46D4AF9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B0F111-FD6B-4279-A9B8-A9ADF27746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441F37-C10B-49C7-9131-D813AD6E94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65A588-1D2A-427C-AA32-A236D95C8F8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메트로폴리탄 디자인</Template>
  <TotalTime>301</TotalTime>
  <Words>517</Words>
  <Application>Microsoft Office PowerPoint</Application>
  <PresentationFormat>와이드스크린</PresentationFormat>
  <Paragraphs>259</Paragraphs>
  <Slides>62</Slides>
  <Notes>62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6" baseType="lpstr">
      <vt:lpstr>Pretendard Variable</vt:lpstr>
      <vt:lpstr>맑은 고딕</vt:lpstr>
      <vt:lpstr>Arial</vt:lpstr>
      <vt:lpstr>Office 테마</vt:lpstr>
      <vt:lpstr>Single-variate Linear Regression  without Bias Term -for Several Samples- </vt:lpstr>
      <vt:lpstr>contents</vt:lpstr>
      <vt:lpstr>Computational Efficiency and Mini-batch</vt:lpstr>
      <vt:lpstr>Computational Efficiency and Mini-batch</vt:lpstr>
      <vt:lpstr>Computational Efficiency and Mini-batch</vt:lpstr>
      <vt:lpstr>Computational Efficiency and Mini-batch</vt:lpstr>
      <vt:lpstr>Computational Efficiency and Mini-batch</vt:lpstr>
      <vt:lpstr>Computational Efficiency and Mini-batch</vt:lpstr>
      <vt:lpstr>Computational Efficiency and Mini-batch</vt:lpstr>
      <vt:lpstr>Theory</vt:lpstr>
      <vt:lpstr>Theory</vt:lpstr>
      <vt:lpstr>Theory</vt:lpstr>
      <vt:lpstr>Theory</vt:lpstr>
      <vt:lpstr>Theory</vt:lpstr>
      <vt:lpstr>Theory</vt:lpstr>
      <vt:lpstr>Theory</vt:lpstr>
      <vt:lpstr>Theory</vt:lpstr>
      <vt:lpstr>Theory</vt:lpstr>
      <vt:lpstr>Theory</vt:lpstr>
      <vt:lpstr>Theory</vt:lpstr>
      <vt:lpstr>Theory</vt:lpstr>
      <vt:lpstr>Theory</vt:lpstr>
      <vt:lpstr>Theory</vt:lpstr>
      <vt:lpstr>Theory</vt:lpstr>
      <vt:lpstr>Vectorization</vt:lpstr>
      <vt:lpstr>Vectorization</vt:lpstr>
      <vt:lpstr>Vectorization</vt:lpstr>
      <vt:lpstr>Vectorization</vt:lpstr>
      <vt:lpstr>Vectorization</vt:lpstr>
      <vt:lpstr>Vectorization</vt:lpstr>
      <vt:lpstr>Vectorization</vt:lpstr>
      <vt:lpstr>Vectorization</vt:lpstr>
      <vt:lpstr>Vectorization</vt:lpstr>
      <vt:lpstr>Vectorization</vt:lpstr>
      <vt:lpstr>Vectorization</vt:lpstr>
      <vt:lpstr>Vectorization</vt:lpstr>
      <vt:lpstr>Vectorization</vt:lpstr>
      <vt:lpstr>Backpropagation with NumPy </vt:lpstr>
      <vt:lpstr>Backpropagation with NumPy </vt:lpstr>
      <vt:lpstr>Backpropagation with NumPy </vt:lpstr>
      <vt:lpstr>Backpropagation with NumPy </vt:lpstr>
      <vt:lpstr>Backpropagation with NumPy </vt:lpstr>
      <vt:lpstr>Implementation</vt:lpstr>
      <vt:lpstr>Implementation</vt:lpstr>
      <vt:lpstr>Implementation</vt:lpstr>
      <vt:lpstr>Batch, Stochastic, Mini-batch Gradient Descent Methods  - Theory</vt:lpstr>
      <vt:lpstr>Batch, Stochastic, Mini-batch Gradient Descent Methods  - Theory</vt:lpstr>
      <vt:lpstr>Batch, Stochastic, Mini-batch Gradient Descent Methods  - Theory</vt:lpstr>
      <vt:lpstr>Batch, Stochastic, Mini-batch Gradient Descent Methods  - Theory</vt:lpstr>
      <vt:lpstr>Batch, Stochastic, Mini-batch Gradient Descent Methods  - Theory</vt:lpstr>
      <vt:lpstr>Batch, Stochastic, Mini-batch Gradient Descent Methods  - Theory</vt:lpstr>
      <vt:lpstr>Batch, Stochastic, Mini-batch Gradient Descent Methods  - Theory</vt:lpstr>
      <vt:lpstr>Batch, Stochastic, Mini-batch Gradient Descent Methods  - Theory</vt:lpstr>
      <vt:lpstr>Batch, Stochastic, Mini-batch Gradient Descent Methods  - Implementation</vt:lpstr>
      <vt:lpstr>Batch, Stochastic, Mini-batch Gradient Descent Methods  - Implementation</vt:lpstr>
      <vt:lpstr>Batch, Stochastic, Mini-batch Gradient Descent Methods  - Implementation</vt:lpstr>
      <vt:lpstr>Batch, Stochastic, Mini-batch Gradient Descent  - Comparison for Various Batch Sizes</vt:lpstr>
      <vt:lpstr>Batch, Stochastic, Mini-batch Gradient Descent  - Comparison for Various Batch Sizes</vt:lpstr>
      <vt:lpstr>Batch, Stochastic, Mini-batch Gradient Descent  - Comparison for Various Batch Sizes</vt:lpstr>
      <vt:lpstr>Batch, Stochastic, Mini-batch Gradient Descent  - Comparison for Various Batch Sizes</vt:lpstr>
      <vt:lpstr>Batch, Stochastic, Mini-batch Gradient Descent  - Comparison for Various Batch Sizes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Single-variate Linear Regression  without Bias Term -for Several Samples- </dc:title>
  <dc:creator>유지아</dc:creator>
  <cp:lastModifiedBy>유지아</cp:lastModifiedBy>
  <cp:revision>4</cp:revision>
  <dcterms:created xsi:type="dcterms:W3CDTF">2024-02-27T09:23:36Z</dcterms:created>
  <dcterms:modified xsi:type="dcterms:W3CDTF">2024-02-27T14:25:13Z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